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2.pn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5S8-Evqzn7E" TargetMode="External"/><Relationship Id="rId5" Type="http://schemas.openxmlformats.org/officeDocument/2006/relationships/image" Target="../media/image11.jpg"/><Relationship Id="rId4" Type="http://schemas.openxmlformats.org/officeDocument/2006/relationships/hyperlink" Target="https://www.youtube.com/watch?v=5S8-Evqzn7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2.pn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2.pn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2.png"/><Relationship Id="rId5" Type="http://schemas.openxmlformats.org/officeDocument/2006/relationships/hyperlink" Target="https://www.missingkids.org/netsmartz/topics/onlineenticement" TargetMode="Externa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2.png"/><Relationship Id="rId5" Type="http://schemas.openxmlformats.org/officeDocument/2006/relationships/hyperlink" Target="https://www.missingkids.org/netsmartz/topics/onlineenticement" TargetMode="Externa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2.png"/><Relationship Id="rId5" Type="http://schemas.openxmlformats.org/officeDocument/2006/relationships/hyperlink" Target="https://www.missingkids.org/theissues/onlineenticement" TargetMode="Externa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NzKLcvUQAqA" TargetMode="External"/><Relationship Id="rId5" Type="http://schemas.openxmlformats.org/officeDocument/2006/relationships/image" Target="../media/image18.jpg"/><Relationship Id="rId4" Type="http://schemas.openxmlformats.org/officeDocument/2006/relationships/hyperlink" Target="https://www.youtube.com/watch?v=NzKLcvUQAqA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5" Type="http://schemas.openxmlformats.org/officeDocument/2006/relationships/image" Target="../media/image2.png"/><Relationship Id="rId4" Type="http://schemas.openxmlformats.org/officeDocument/2006/relationships/image" Target="../media/image1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5" Type="http://schemas.openxmlformats.org/officeDocument/2006/relationships/image" Target="../media/image2.png"/><Relationship Id="rId4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5" Type="http://schemas.openxmlformats.org/officeDocument/2006/relationships/image" Target="../media/image2.png"/><Relationship Id="rId4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5" Type="http://schemas.openxmlformats.org/officeDocument/2006/relationships/image" Target="../media/image2.png"/><Relationship Id="rId4" Type="http://schemas.openxmlformats.org/officeDocument/2006/relationships/image" Target="../media/image2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6" Type="http://schemas.openxmlformats.org/officeDocument/2006/relationships/image" Target="../media/image2.png"/><Relationship Id="rId5" Type="http://schemas.openxmlformats.org/officeDocument/2006/relationships/hyperlink" Target="https://www.missingkids.org/ourwork/impact" TargetMode="External"/><Relationship Id="rId4" Type="http://schemas.openxmlformats.org/officeDocument/2006/relationships/image" Target="../media/image2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u-5XFBFq11o?start=234" TargetMode="External"/><Relationship Id="rId5" Type="http://schemas.openxmlformats.org/officeDocument/2006/relationships/image" Target="../media/image25.jpg"/><Relationship Id="rId4" Type="http://schemas.openxmlformats.org/officeDocument/2006/relationships/hyperlink" Target="https://www.youtube.com/watch?v=u-5XFBFq11o&amp;t=234s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6" Type="http://schemas.openxmlformats.org/officeDocument/2006/relationships/image" Target="../media/image2.png"/><Relationship Id="rId5" Type="http://schemas.openxmlformats.org/officeDocument/2006/relationships/hyperlink" Target="https://www.missingkids.org/blog/2020/grooming-in-the-digital-age" TargetMode="External"/><Relationship Id="rId4" Type="http://schemas.openxmlformats.org/officeDocument/2006/relationships/image" Target="../media/image2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6" Type="http://schemas.openxmlformats.org/officeDocument/2006/relationships/image" Target="../media/image2.png"/><Relationship Id="rId5" Type="http://schemas.openxmlformats.org/officeDocument/2006/relationships/hyperlink" Target="https://parents.thorn.org/guides/start-talking-about-social-media-platforms/" TargetMode="External"/><Relationship Id="rId4" Type="http://schemas.openxmlformats.org/officeDocument/2006/relationships/image" Target="../media/image2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6" Type="http://schemas.openxmlformats.org/officeDocument/2006/relationships/image" Target="../media/image2.png"/><Relationship Id="rId5" Type="http://schemas.openxmlformats.org/officeDocument/2006/relationships/hyperlink" Target="https://parents.thorn.org/guides/screen-time-online-monitoring/" TargetMode="External"/><Relationship Id="rId4" Type="http://schemas.openxmlformats.org/officeDocument/2006/relationships/image" Target="../media/image2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6" Type="http://schemas.openxmlformats.org/officeDocument/2006/relationships/image" Target="../media/image2.png"/><Relationship Id="rId5" Type="http://schemas.openxmlformats.org/officeDocument/2006/relationships/hyperlink" Target="https://www.missingkids.org/netsmartz/home" TargetMode="External"/><Relationship Id="rId4" Type="http://schemas.openxmlformats.org/officeDocument/2006/relationships/image" Target="../media/image29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6" Type="http://schemas.openxmlformats.org/officeDocument/2006/relationships/image" Target="../media/image2.png"/><Relationship Id="rId5" Type="http://schemas.openxmlformats.org/officeDocument/2006/relationships/hyperlink" Target="https://www.dhs.gov/know2protect/p2p/parents-trusted-adults" TargetMode="External"/><Relationship Id="rId4" Type="http://schemas.openxmlformats.org/officeDocument/2006/relationships/image" Target="../media/image3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6" Type="http://schemas.openxmlformats.org/officeDocument/2006/relationships/image" Target="../media/image2.png"/><Relationship Id="rId5" Type="http://schemas.openxmlformats.org/officeDocument/2006/relationships/hyperlink" Target="https://www.dhs.gov/know2protect/p2p/parents-trusted-adults" TargetMode="External"/><Relationship Id="rId4" Type="http://schemas.openxmlformats.org/officeDocument/2006/relationships/image" Target="../media/image31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6" Type="http://schemas.openxmlformats.org/officeDocument/2006/relationships/image" Target="../media/image2.png"/><Relationship Id="rId5" Type="http://schemas.openxmlformats.org/officeDocument/2006/relationships/hyperlink" Target="https://theexodusroad.com/" TargetMode="External"/><Relationship Id="rId4" Type="http://schemas.openxmlformats.org/officeDocument/2006/relationships/image" Target="../media/image3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.wav"/><Relationship Id="rId1" Type="http://schemas.microsoft.com/office/2007/relationships/media" Target="../media/media26.wav"/><Relationship Id="rId6" Type="http://schemas.openxmlformats.org/officeDocument/2006/relationships/image" Target="../media/image2.png"/><Relationship Id="rId5" Type="http://schemas.openxmlformats.org/officeDocument/2006/relationships/hyperlink" Target="https://connectforfreedom.org/wp-content/uploads/2024/05/bark-Tech-Contract.pdf" TargetMode="External"/><Relationship Id="rId4" Type="http://schemas.openxmlformats.org/officeDocument/2006/relationships/image" Target="../media/image33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27.wav"/><Relationship Id="rId1" Type="http://schemas.microsoft.com/office/2007/relationships/media" Target="../media/media27.wav"/><Relationship Id="rId6" Type="http://schemas.openxmlformats.org/officeDocument/2006/relationships/hyperlink" Target="https://www.missingkids.org/gethelpnow/cybertipline" TargetMode="External"/><Relationship Id="rId5" Type="http://schemas.openxmlformats.org/officeDocument/2006/relationships/hyperlink" Target="https://takeitdown.ncmec.org/" TargetMode="External"/><Relationship Id="rId4" Type="http://schemas.openxmlformats.org/officeDocument/2006/relationships/image" Target="../media/image34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pAaXbBzVdJE" TargetMode="External"/><Relationship Id="rId5" Type="http://schemas.openxmlformats.org/officeDocument/2006/relationships/image" Target="../media/image36.jpg"/><Relationship Id="rId4" Type="http://schemas.openxmlformats.org/officeDocument/2006/relationships/hyperlink" Target="https://www.youtube.com/watch?v=pAaXbBzVdJE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28.wav"/><Relationship Id="rId1" Type="http://schemas.microsoft.com/office/2007/relationships/media" Target="../media/media28.wav"/><Relationship Id="rId6" Type="http://schemas.openxmlformats.org/officeDocument/2006/relationships/hyperlink" Target="https://families.google/familylink/" TargetMode="External"/><Relationship Id="rId5" Type="http://schemas.openxmlformats.org/officeDocument/2006/relationships/hyperlink" Target="https://support.apple.com/en-us/HT201304" TargetMode="External"/><Relationship Id="rId4" Type="http://schemas.openxmlformats.org/officeDocument/2006/relationships/image" Target="../media/image37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9.wav"/><Relationship Id="rId1" Type="http://schemas.microsoft.com/office/2007/relationships/media" Target="../media/media29.wav"/><Relationship Id="rId6" Type="http://schemas.openxmlformats.org/officeDocument/2006/relationships/image" Target="../media/image2.png"/><Relationship Id="rId5" Type="http://schemas.openxmlformats.org/officeDocument/2006/relationships/hyperlink" Target="https://support.apple.com/en-us/HT201304" TargetMode="External"/><Relationship Id="rId4" Type="http://schemas.openxmlformats.org/officeDocument/2006/relationships/image" Target="../media/image38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0.wav"/><Relationship Id="rId1" Type="http://schemas.microsoft.com/office/2007/relationships/media" Target="../media/media30.wav"/><Relationship Id="rId6" Type="http://schemas.openxmlformats.org/officeDocument/2006/relationships/image" Target="../media/image2.png"/><Relationship Id="rId5" Type="http://schemas.openxmlformats.org/officeDocument/2006/relationships/hyperlink" Target="https://families.google/familylink/" TargetMode="External"/><Relationship Id="rId4" Type="http://schemas.openxmlformats.org/officeDocument/2006/relationships/image" Target="../media/image39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.wav"/><Relationship Id="rId1" Type="http://schemas.microsoft.com/office/2007/relationships/media" Target="../media/media31.wav"/><Relationship Id="rId6" Type="http://schemas.openxmlformats.org/officeDocument/2006/relationships/image" Target="../media/image2.png"/><Relationship Id="rId5" Type="http://schemas.openxmlformats.org/officeDocument/2006/relationships/hyperlink" Target="https://gabb.com/" TargetMode="External"/><Relationship Id="rId4" Type="http://schemas.openxmlformats.org/officeDocument/2006/relationships/image" Target="../media/image4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.wav"/><Relationship Id="rId1" Type="http://schemas.microsoft.com/office/2007/relationships/media" Target="../media/media32.wav"/><Relationship Id="rId6" Type="http://schemas.openxmlformats.org/officeDocument/2006/relationships/image" Target="../media/image2.png"/><Relationship Id="rId5" Type="http://schemas.openxmlformats.org/officeDocument/2006/relationships/hyperlink" Target="https://www.life360.com/" TargetMode="External"/><Relationship Id="rId4" Type="http://schemas.openxmlformats.org/officeDocument/2006/relationships/image" Target="../media/image41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.wav"/><Relationship Id="rId1" Type="http://schemas.microsoft.com/office/2007/relationships/media" Target="../media/media33.wav"/><Relationship Id="rId6" Type="http://schemas.openxmlformats.org/officeDocument/2006/relationships/image" Target="../media/image2.png"/><Relationship Id="rId5" Type="http://schemas.openxmlformats.org/officeDocument/2006/relationships/hyperlink" Target="https://www.aura.com/parental-controls" TargetMode="External"/><Relationship Id="rId4" Type="http://schemas.openxmlformats.org/officeDocument/2006/relationships/image" Target="../media/image42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4.wav"/><Relationship Id="rId1" Type="http://schemas.microsoft.com/office/2007/relationships/media" Target="../media/media34.wav"/><Relationship Id="rId6" Type="http://schemas.openxmlformats.org/officeDocument/2006/relationships/image" Target="../media/image2.png"/><Relationship Id="rId5" Type="http://schemas.openxmlformats.org/officeDocument/2006/relationships/hyperlink" Target="https://www.bark.us/" TargetMode="External"/><Relationship Id="rId4" Type="http://schemas.openxmlformats.org/officeDocument/2006/relationships/image" Target="../media/image43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5.wav"/><Relationship Id="rId1" Type="http://schemas.microsoft.com/office/2007/relationships/media" Target="../media/media35.wav"/><Relationship Id="rId6" Type="http://schemas.openxmlformats.org/officeDocument/2006/relationships/image" Target="../media/image2.png"/><Relationship Id="rId5" Type="http://schemas.openxmlformats.org/officeDocument/2006/relationships/hyperlink" Target="https://connectforfreedom.org/wp-content/uploads/2025/02/Davids-Story-condensed-1.mp4" TargetMode="External"/><Relationship Id="rId4" Type="http://schemas.openxmlformats.org/officeDocument/2006/relationships/image" Target="../media/image44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6.wav"/><Relationship Id="rId1" Type="http://schemas.microsoft.com/office/2007/relationships/media" Target="../media/media36.wav"/><Relationship Id="rId5" Type="http://schemas.openxmlformats.org/officeDocument/2006/relationships/image" Target="../media/image2.png"/><Relationship Id="rId4" Type="http://schemas.openxmlformats.org/officeDocument/2006/relationships/image" Target="../media/image45.jp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ssingkids.org/content/dam/netsmartz/downloadable/tipsheets/being-a-trusted-adult.pdf" TargetMode="External"/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www.missingkids.org/content/dam/netsmartz/downloadable/tipsheets/Talking%20to%20Teens%20About%20Sexting.pdf" TargetMode="External"/><Relationship Id="rId2" Type="http://schemas.openxmlformats.org/officeDocument/2006/relationships/audio" Target="../media/media37.wav"/><Relationship Id="rId1" Type="http://schemas.microsoft.com/office/2007/relationships/media" Target="../media/media37.wav"/><Relationship Id="rId6" Type="http://schemas.openxmlformats.org/officeDocument/2006/relationships/hyperlink" Target="https://www.missingkids.org/content/dam/netsmartz/downloadable/tipsheets/sextortion-what-parents-should-know.pdf" TargetMode="External"/><Relationship Id="rId5" Type="http://schemas.openxmlformats.org/officeDocument/2006/relationships/hyperlink" Target="https://www.dhs.gov/sites/default/files/publications/blue_campaign_youth_guide_508_1.pdf" TargetMode="External"/><Relationship Id="rId4" Type="http://schemas.openxmlformats.org/officeDocument/2006/relationships/image" Target="../media/image46.jpg"/><Relationship Id="rId9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8.wav"/><Relationship Id="rId1" Type="http://schemas.microsoft.com/office/2007/relationships/media" Target="../media/media38.wav"/><Relationship Id="rId5" Type="http://schemas.openxmlformats.org/officeDocument/2006/relationships/image" Target="../media/image2.png"/><Relationship Id="rId4" Type="http://schemas.openxmlformats.org/officeDocument/2006/relationships/image" Target="../media/image47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9.wav"/><Relationship Id="rId1" Type="http://schemas.microsoft.com/office/2007/relationships/media" Target="../media/media39.wav"/><Relationship Id="rId5" Type="http://schemas.openxmlformats.org/officeDocument/2006/relationships/image" Target="../media/image2.png"/><Relationship Id="rId4" Type="http://schemas.openxmlformats.org/officeDocument/2006/relationships/image" Target="../media/image48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0.wav"/><Relationship Id="rId1" Type="http://schemas.microsoft.com/office/2007/relationships/media" Target="../media/media40.wav"/><Relationship Id="rId6" Type="http://schemas.openxmlformats.org/officeDocument/2006/relationships/image" Target="../media/image2.png"/><Relationship Id="rId5" Type="http://schemas.openxmlformats.org/officeDocument/2006/relationships/hyperlink" Target="https://parents.thorn.org/discussion-guides/" TargetMode="External"/><Relationship Id="rId4" Type="http://schemas.openxmlformats.org/officeDocument/2006/relationships/image" Target="../media/image49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1.wav"/><Relationship Id="rId1" Type="http://schemas.microsoft.com/office/2007/relationships/media" Target="../media/media41.wav"/><Relationship Id="rId5" Type="http://schemas.openxmlformats.org/officeDocument/2006/relationships/image" Target="../media/image2.png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2.wav"/><Relationship Id="rId1" Type="http://schemas.microsoft.com/office/2007/relationships/media" Target="../media/media42.wav"/><Relationship Id="rId5" Type="http://schemas.openxmlformats.org/officeDocument/2006/relationships/image" Target="../media/image2.png"/><Relationship Id="rId4" Type="http://schemas.openxmlformats.org/officeDocument/2006/relationships/image" Target="../media/image51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43.wav"/><Relationship Id="rId1" Type="http://schemas.microsoft.com/office/2007/relationships/media" Target="../media/media43.wav"/><Relationship Id="rId6" Type="http://schemas.openxmlformats.org/officeDocument/2006/relationships/hyperlink" Target="https://takeitdown.ncmec.org/" TargetMode="External"/><Relationship Id="rId5" Type="http://schemas.openxmlformats.org/officeDocument/2006/relationships/hyperlink" Target="https://report.cybertip.org/" TargetMode="External"/><Relationship Id="rId4" Type="http://schemas.openxmlformats.org/officeDocument/2006/relationships/image" Target="../media/image52.jp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ssingkids.org/content/dam/netsmartz/downloadable/tipsheets/being-a-trusted-adult.pdf" TargetMode="External"/><Relationship Id="rId13" Type="http://schemas.openxmlformats.org/officeDocument/2006/relationships/hyperlink" Target="https://families.google/familylink/" TargetMode="External"/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www.missingkids.org/content/dam/netsmartz/downloadable/tipsheets/Talking%20to%20Teens%20About%20Sexting.pdf" TargetMode="External"/><Relationship Id="rId12" Type="http://schemas.openxmlformats.org/officeDocument/2006/relationships/hyperlink" Target="https://support.apple.com/en-us/105121" TargetMode="External"/><Relationship Id="rId2" Type="http://schemas.openxmlformats.org/officeDocument/2006/relationships/audio" Target="../media/media44.wav"/><Relationship Id="rId1" Type="http://schemas.microsoft.com/office/2007/relationships/media" Target="../media/media44.wav"/><Relationship Id="rId6" Type="http://schemas.openxmlformats.org/officeDocument/2006/relationships/hyperlink" Target="https://www.missingkids.org/content/dam/netsmartz/downloadable/tipsheets/sextortion-what-parents-should-know.pdf" TargetMode="External"/><Relationship Id="rId11" Type="http://schemas.openxmlformats.org/officeDocument/2006/relationships/hyperlink" Target="https://parents.thorn.org/discussion-guides/" TargetMode="External"/><Relationship Id="rId5" Type="http://schemas.openxmlformats.org/officeDocument/2006/relationships/hyperlink" Target="https://www.dhs.gov/sites/default/files/publications/blue_campaign_youth_guide_508_1.pdf" TargetMode="External"/><Relationship Id="rId15" Type="http://schemas.openxmlformats.org/officeDocument/2006/relationships/image" Target="../media/image2.png"/><Relationship Id="rId10" Type="http://schemas.openxmlformats.org/officeDocument/2006/relationships/hyperlink" Target="https://connectforfreedom.org/wp-content/uploads/2024/05/bark-Tech-Contract.pdf" TargetMode="External"/><Relationship Id="rId4" Type="http://schemas.openxmlformats.org/officeDocument/2006/relationships/image" Target="../media/image53.png"/><Relationship Id="rId9" Type="http://schemas.openxmlformats.org/officeDocument/2006/relationships/hyperlink" Target="https://connectforfreedom.org/wp-content/uploads/2025/02/Davids-Story-condensed-1.mp4" TargetMode="External"/><Relationship Id="rId14" Type="http://schemas.openxmlformats.org/officeDocument/2006/relationships/hyperlink" Target="mailto:info@connectforfreedom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Slide 1 (1)">
            <a:hlinkClick r:id="" action="ppaction://media"/>
            <a:extLst>
              <a:ext uri="{FF2B5EF4-FFF2-40B4-BE49-F238E27FC236}">
                <a16:creationId xmlns:a16="http://schemas.microsoft.com/office/drawing/2014/main" id="{996FE8E0-50FA-BE03-2191-5FF0669C21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Slide 2 (5)">
            <a:hlinkClick r:id="" action="ppaction://media"/>
            <a:extLst>
              <a:ext uri="{FF2B5EF4-FFF2-40B4-BE49-F238E27FC236}">
                <a16:creationId xmlns:a16="http://schemas.microsoft.com/office/drawing/2014/main" id="{8E21F103-F4C7-35AC-253B-6F9E8060CA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Slide 3 (1)">
            <a:hlinkClick r:id="" action="ppaction://media"/>
            <a:extLst>
              <a:ext uri="{FF2B5EF4-FFF2-40B4-BE49-F238E27FC236}">
                <a16:creationId xmlns:a16="http://schemas.microsoft.com/office/drawing/2014/main" id="{77FEE295-7AE4-8F9A-993B-771B6E7E6C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4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Slide 4 (1)">
            <a:hlinkClick r:id="" action="ppaction://media"/>
            <a:extLst>
              <a:ext uri="{FF2B5EF4-FFF2-40B4-BE49-F238E27FC236}">
                <a16:creationId xmlns:a16="http://schemas.microsoft.com/office/drawing/2014/main" id="{FC1307ED-452D-F7C2-0716-38CD606637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0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Slide 5 (1)">
            <a:hlinkClick r:id="" action="ppaction://media"/>
            <a:extLst>
              <a:ext uri="{FF2B5EF4-FFF2-40B4-BE49-F238E27FC236}">
                <a16:creationId xmlns:a16="http://schemas.microsoft.com/office/drawing/2014/main" id="{93DDB099-947A-83E1-4CB8-E255218C6C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Slide 6 (1)">
            <a:hlinkClick r:id="" action="ppaction://media"/>
            <a:extLst>
              <a:ext uri="{FF2B5EF4-FFF2-40B4-BE49-F238E27FC236}">
                <a16:creationId xmlns:a16="http://schemas.microsoft.com/office/drawing/2014/main" id="{AF73F72E-0B68-A9EE-8F9C-EA8FB996D3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Slide 7 (1)">
            <a:hlinkClick r:id="" action="ppaction://media"/>
            <a:extLst>
              <a:ext uri="{FF2B5EF4-FFF2-40B4-BE49-F238E27FC236}">
                <a16:creationId xmlns:a16="http://schemas.microsoft.com/office/drawing/2014/main" id="{705DDC6B-F70C-6A15-6CB9-5A40D59084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Slide 8 (1)">
            <a:hlinkClick r:id="" action="ppaction://media"/>
            <a:extLst>
              <a:ext uri="{FF2B5EF4-FFF2-40B4-BE49-F238E27FC236}">
                <a16:creationId xmlns:a16="http://schemas.microsoft.com/office/drawing/2014/main" id="{CED0AEC9-5BA4-7BCE-5B3F-C0684B56C5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4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Link 2">
            <a:hlinkClick r:id="rId4" tooltip="https://www.youtube.com/watch?v=5S8-Evqzn7E"/>
          </p:cNvPr>
          <p:cNvSpPr/>
          <p:nvPr/>
        </p:nvSpPr>
        <p:spPr>
          <a:xfrm>
            <a:off x="6743700" y="9429750"/>
            <a:ext cx="5895975" cy="304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40" name="Online Video">
            <a:hlinkClick r:id="" action="ppaction://media"/>
          </p:cNvPr>
          <p:cNvPicPr>
            <a:picLocks noGrp="1"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476500" y="1543050"/>
            <a:ext cx="13335000" cy="75057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slide 10 (3)">
            <a:hlinkClick r:id="" action="ppaction://media"/>
            <a:extLst>
              <a:ext uri="{FF2B5EF4-FFF2-40B4-BE49-F238E27FC236}">
                <a16:creationId xmlns:a16="http://schemas.microsoft.com/office/drawing/2014/main" id="{9854C9E5-8565-B396-B70E-DC2AA657BF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slide 11">
            <a:hlinkClick r:id="" action="ppaction://media"/>
            <a:extLst>
              <a:ext uri="{FF2B5EF4-FFF2-40B4-BE49-F238E27FC236}">
                <a16:creationId xmlns:a16="http://schemas.microsoft.com/office/drawing/2014/main" id="{57E75F60-DA7D-A7DD-9259-C66793EEC6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www.missingkids.org/netsmartz/topics/onlineenticement"/>
          </p:cNvPr>
          <p:cNvSpPr/>
          <p:nvPr/>
        </p:nvSpPr>
        <p:spPr>
          <a:xfrm>
            <a:off x="2238375" y="9372600"/>
            <a:ext cx="8362950" cy="304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Slide 12 (1)">
            <a:hlinkClick r:id="" action="ppaction://media"/>
            <a:extLst>
              <a:ext uri="{FF2B5EF4-FFF2-40B4-BE49-F238E27FC236}">
                <a16:creationId xmlns:a16="http://schemas.microsoft.com/office/drawing/2014/main" id="{637C5A25-124F-3271-6080-882F3B6405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www.missingkids.org/netsmartz/topics/onlineenticement"/>
          </p:cNvPr>
          <p:cNvSpPr/>
          <p:nvPr/>
        </p:nvSpPr>
        <p:spPr>
          <a:xfrm>
            <a:off x="2238375" y="9372600"/>
            <a:ext cx="8362950" cy="304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Slide 13 (1)">
            <a:hlinkClick r:id="" action="ppaction://media"/>
            <a:extLst>
              <a:ext uri="{FF2B5EF4-FFF2-40B4-BE49-F238E27FC236}">
                <a16:creationId xmlns:a16="http://schemas.microsoft.com/office/drawing/2014/main" id="{AA0C4E24-8A40-EC90-F962-D3F464D806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www.missingkids.org/theissues/onlineenticement"/>
          </p:cNvPr>
          <p:cNvSpPr/>
          <p:nvPr/>
        </p:nvSpPr>
        <p:spPr>
          <a:xfrm>
            <a:off x="2238375" y="9372600"/>
            <a:ext cx="7410450" cy="304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Slide 14 (1)">
            <a:hlinkClick r:id="" action="ppaction://media"/>
            <a:extLst>
              <a:ext uri="{FF2B5EF4-FFF2-40B4-BE49-F238E27FC236}">
                <a16:creationId xmlns:a16="http://schemas.microsoft.com/office/drawing/2014/main" id="{F1C6B186-196B-C4A2-B1F9-CE665A2535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Link 2">
            <a:hlinkClick r:id="rId4" tooltip="https://www.youtube.com/watch?v=NzKLcvUQAqA"/>
          </p:cNvPr>
          <p:cNvSpPr/>
          <p:nvPr/>
        </p:nvSpPr>
        <p:spPr>
          <a:xfrm>
            <a:off x="6743700" y="9429750"/>
            <a:ext cx="5895975" cy="304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40" name="Online Video">
            <a:hlinkClick r:id="" action="ppaction://media"/>
          </p:cNvPr>
          <p:cNvPicPr>
            <a:picLocks noGrp="1"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028700" y="1866900"/>
            <a:ext cx="162306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slide 16 (1)">
            <a:hlinkClick r:id="" action="ppaction://media"/>
            <a:extLst>
              <a:ext uri="{FF2B5EF4-FFF2-40B4-BE49-F238E27FC236}">
                <a16:creationId xmlns:a16="http://schemas.microsoft.com/office/drawing/2014/main" id="{118BB872-7BCD-F8EC-82AC-287414431E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slide 17 (3)">
            <a:hlinkClick r:id="" action="ppaction://media"/>
            <a:extLst>
              <a:ext uri="{FF2B5EF4-FFF2-40B4-BE49-F238E27FC236}">
                <a16:creationId xmlns:a16="http://schemas.microsoft.com/office/drawing/2014/main" id="{FFF78171-CB35-0169-A522-32C5B4D3DA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slide 17 (4)">
            <a:hlinkClick r:id="" action="ppaction://media"/>
            <a:extLst>
              <a:ext uri="{FF2B5EF4-FFF2-40B4-BE49-F238E27FC236}">
                <a16:creationId xmlns:a16="http://schemas.microsoft.com/office/drawing/2014/main" id="{64746F78-2003-8D7F-2BBA-3F55AA10A6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slide 19 (1)">
            <a:hlinkClick r:id="" action="ppaction://media"/>
            <a:extLst>
              <a:ext uri="{FF2B5EF4-FFF2-40B4-BE49-F238E27FC236}">
                <a16:creationId xmlns:a16="http://schemas.microsoft.com/office/drawing/2014/main" id="{E35AE20A-8687-FDF6-D06F-16B383713A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www.missingkids.org/ourwork/impact"/>
          </p:cNvPr>
          <p:cNvSpPr/>
          <p:nvPr/>
        </p:nvSpPr>
        <p:spPr>
          <a:xfrm>
            <a:off x="2238375" y="9372600"/>
            <a:ext cx="5762625" cy="304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slide 20 (1)">
            <a:hlinkClick r:id="" action="ppaction://media"/>
            <a:extLst>
              <a:ext uri="{FF2B5EF4-FFF2-40B4-BE49-F238E27FC236}">
                <a16:creationId xmlns:a16="http://schemas.microsoft.com/office/drawing/2014/main" id="{0A164DB3-BD19-54E4-8772-FE18DA161D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Link 2">
            <a:hlinkClick r:id="rId4" tooltip="https://www.youtube.com/watch?v=u-5XFBFq11o&amp;t=234s"/>
          </p:cNvPr>
          <p:cNvSpPr/>
          <p:nvPr/>
        </p:nvSpPr>
        <p:spPr>
          <a:xfrm>
            <a:off x="6267450" y="9363075"/>
            <a:ext cx="6858000" cy="304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40" name="Online Video">
            <a:hlinkClick r:id="" action="ppaction://media"/>
          </p:cNvPr>
          <p:cNvPicPr>
            <a:picLocks noGrp="1"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305050" y="1781175"/>
            <a:ext cx="13735050" cy="77247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www.missingkids.org/blog/2020/grooming-in-the-digital-age"/>
          </p:cNvPr>
          <p:cNvSpPr/>
          <p:nvPr/>
        </p:nvSpPr>
        <p:spPr>
          <a:xfrm>
            <a:off x="2238375" y="9372600"/>
            <a:ext cx="8915400" cy="304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6" name="slide 22 (5)">
            <a:hlinkClick r:id="" action="ppaction://media"/>
            <a:extLst>
              <a:ext uri="{FF2B5EF4-FFF2-40B4-BE49-F238E27FC236}">
                <a16:creationId xmlns:a16="http://schemas.microsoft.com/office/drawing/2014/main" id="{F7B67AC0-529A-05A3-03BF-A6C4A488DB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parents.thorn.org/guides/start-talking-about-social-media-platforms/"/>
          </p:cNvPr>
          <p:cNvSpPr/>
          <p:nvPr/>
        </p:nvSpPr>
        <p:spPr>
          <a:xfrm>
            <a:off x="2238375" y="9372600"/>
            <a:ext cx="10420350" cy="304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4" name="slide 22 (7)">
            <a:hlinkClick r:id="" action="ppaction://media"/>
            <a:extLst>
              <a:ext uri="{FF2B5EF4-FFF2-40B4-BE49-F238E27FC236}">
                <a16:creationId xmlns:a16="http://schemas.microsoft.com/office/drawing/2014/main" id="{629E2657-FA21-E668-799B-9BFC33E981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parents.thorn.org/guides/screen-time-online-monitoring/"/>
          </p:cNvPr>
          <p:cNvSpPr/>
          <p:nvPr/>
        </p:nvSpPr>
        <p:spPr>
          <a:xfrm>
            <a:off x="2238375" y="9372600"/>
            <a:ext cx="8639175" cy="304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slide 23">
            <a:hlinkClick r:id="" action="ppaction://media"/>
            <a:extLst>
              <a:ext uri="{FF2B5EF4-FFF2-40B4-BE49-F238E27FC236}">
                <a16:creationId xmlns:a16="http://schemas.microsoft.com/office/drawing/2014/main" id="{70B7C27B-93A0-8C8C-2BB1-14FDEDD191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www.missingkids.org/netsmartz/home"/>
          </p:cNvPr>
          <p:cNvSpPr/>
          <p:nvPr/>
        </p:nvSpPr>
        <p:spPr>
          <a:xfrm>
            <a:off x="2238375" y="9372600"/>
            <a:ext cx="5762625" cy="304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Some online safety (1)">
            <a:hlinkClick r:id="" action="ppaction://media"/>
            <a:extLst>
              <a:ext uri="{FF2B5EF4-FFF2-40B4-BE49-F238E27FC236}">
                <a16:creationId xmlns:a16="http://schemas.microsoft.com/office/drawing/2014/main" id="{F0D95C63-E5A6-648B-F05F-078F5BA30E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www.dhs.gov/know2protect/p2p/parents-trusted-adults"/>
          </p:cNvPr>
          <p:cNvSpPr/>
          <p:nvPr/>
        </p:nvSpPr>
        <p:spPr>
          <a:xfrm>
            <a:off x="2238375" y="9372600"/>
            <a:ext cx="8096250" cy="304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We recommend parents (1)">
            <a:hlinkClick r:id="" action="ppaction://media"/>
            <a:extLst>
              <a:ext uri="{FF2B5EF4-FFF2-40B4-BE49-F238E27FC236}">
                <a16:creationId xmlns:a16="http://schemas.microsoft.com/office/drawing/2014/main" id="{744D6448-245A-5F39-72D9-4E8010195A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www.dhs.gov/know2protect/p2p/parents-trusted-adults"/>
          </p:cNvPr>
          <p:cNvSpPr/>
          <p:nvPr/>
        </p:nvSpPr>
        <p:spPr>
          <a:xfrm>
            <a:off x="2238375" y="9372600"/>
            <a:ext cx="8096250" cy="304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>
        <p:nvSpPr>
          <p:cNvPr id="11" name="Link 2">
            <a:hlinkClick r:id="rId5" tooltip="https://www.dhs.gov/know2protect/p2p/parents-trusted-adults"/>
          </p:cNvPr>
          <p:cNvSpPr/>
          <p:nvPr/>
        </p:nvSpPr>
        <p:spPr>
          <a:xfrm>
            <a:off x="11715750" y="2286000"/>
            <a:ext cx="5429250" cy="528637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27 (1)">
            <a:hlinkClick r:id="" action="ppaction://media"/>
            <a:extLst>
              <a:ext uri="{FF2B5EF4-FFF2-40B4-BE49-F238E27FC236}">
                <a16:creationId xmlns:a16="http://schemas.microsoft.com/office/drawing/2014/main" id="{D33D6CC0-F7B5-6FE0-D98E-B8C53E6FC6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theexodusroad.com/"/>
          </p:cNvPr>
          <p:cNvSpPr/>
          <p:nvPr/>
        </p:nvSpPr>
        <p:spPr>
          <a:xfrm>
            <a:off x="2238375" y="9372600"/>
            <a:ext cx="3562350" cy="304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28 (1)">
            <a:hlinkClick r:id="" action="ppaction://media"/>
            <a:extLst>
              <a:ext uri="{FF2B5EF4-FFF2-40B4-BE49-F238E27FC236}">
                <a16:creationId xmlns:a16="http://schemas.microsoft.com/office/drawing/2014/main" id="{1FBB3DAD-459D-F622-CD39-9CDCBE90EF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connectforfreedom.org/wp-content/uploads/2024/05/bark-Tech-Contract.pdf"/>
          </p:cNvPr>
          <p:cNvSpPr/>
          <p:nvPr/>
        </p:nvSpPr>
        <p:spPr>
          <a:xfrm>
            <a:off x="11144250" y="1285875"/>
            <a:ext cx="6000750" cy="78581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29 (1)">
            <a:hlinkClick r:id="" action="ppaction://media"/>
            <a:extLst>
              <a:ext uri="{FF2B5EF4-FFF2-40B4-BE49-F238E27FC236}">
                <a16:creationId xmlns:a16="http://schemas.microsoft.com/office/drawing/2014/main" id="{422D7668-61E2-038F-24F1-ADC7CB7566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takeitdown.ncmec.org/"/>
          </p:cNvPr>
          <p:cNvSpPr/>
          <p:nvPr/>
        </p:nvSpPr>
        <p:spPr>
          <a:xfrm>
            <a:off x="1143000" y="7629525"/>
            <a:ext cx="5819775" cy="8191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>
        <p:nvSpPr>
          <p:cNvPr id="11" name="Link 2">
            <a:hlinkClick r:id="rId6" tooltip="https://www.missingkids.org/gethelpnow/cybertipline"/>
          </p:cNvPr>
          <p:cNvSpPr/>
          <p:nvPr/>
        </p:nvSpPr>
        <p:spPr>
          <a:xfrm>
            <a:off x="11049000" y="2981325"/>
            <a:ext cx="6096000" cy="52006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>
        <p:nvSpPr>
          <p:cNvPr id="12" name="Link 3">
            <a:hlinkClick r:id="rId6" tooltip="https://www.missingkids.org/gethelpnow/cybertipline"/>
          </p:cNvPr>
          <p:cNvSpPr/>
          <p:nvPr/>
        </p:nvSpPr>
        <p:spPr>
          <a:xfrm>
            <a:off x="2238375" y="9372600"/>
            <a:ext cx="6991350" cy="304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4" name="30 (4)">
            <a:hlinkClick r:id="" action="ppaction://media"/>
            <a:extLst>
              <a:ext uri="{FF2B5EF4-FFF2-40B4-BE49-F238E27FC236}">
                <a16:creationId xmlns:a16="http://schemas.microsoft.com/office/drawing/2014/main" id="{B149E9D9-B102-3863-CAEB-8C1C1DABBB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Link 2">
            <a:hlinkClick r:id="rId4" tooltip="https://www.youtube.com/watch?v=pAaXbBzVdJE"/>
          </p:cNvPr>
          <p:cNvSpPr/>
          <p:nvPr/>
        </p:nvSpPr>
        <p:spPr>
          <a:xfrm>
            <a:off x="6743700" y="9429750"/>
            <a:ext cx="5895975" cy="304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40" name="Online Video">
            <a:hlinkClick r:id="" action="ppaction://media"/>
          </p:cNvPr>
          <p:cNvPicPr>
            <a:picLocks noGrp="1"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476500" y="1543050"/>
            <a:ext cx="13335000" cy="75057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support.apple.com/en-us/HT201304"/>
          </p:cNvPr>
          <p:cNvSpPr/>
          <p:nvPr/>
        </p:nvSpPr>
        <p:spPr>
          <a:xfrm>
            <a:off x="1143000" y="6238875"/>
            <a:ext cx="8001000" cy="1143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>
        <p:nvSpPr>
          <p:cNvPr id="11" name="Link 2">
            <a:hlinkClick r:id="rId6" tooltip="https://families.google/familylink/"/>
          </p:cNvPr>
          <p:cNvSpPr/>
          <p:nvPr/>
        </p:nvSpPr>
        <p:spPr>
          <a:xfrm>
            <a:off x="1143000" y="7534275"/>
            <a:ext cx="8001000" cy="1143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30 (5)">
            <a:hlinkClick r:id="" action="ppaction://media"/>
            <a:extLst>
              <a:ext uri="{FF2B5EF4-FFF2-40B4-BE49-F238E27FC236}">
                <a16:creationId xmlns:a16="http://schemas.microsoft.com/office/drawing/2014/main" id="{37E71736-B29B-E986-FB6C-B11EAE9D69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support.apple.com/en-us/HT201304"/>
          </p:cNvPr>
          <p:cNvSpPr/>
          <p:nvPr/>
        </p:nvSpPr>
        <p:spPr>
          <a:xfrm>
            <a:off x="1143000" y="5610225"/>
            <a:ext cx="6972300" cy="12287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>
        <p:nvSpPr>
          <p:cNvPr id="11" name="Link 2">
            <a:hlinkClick r:id="rId5" tooltip="https://support.apple.com/en-us/HT201304"/>
          </p:cNvPr>
          <p:cNvSpPr/>
          <p:nvPr/>
        </p:nvSpPr>
        <p:spPr>
          <a:xfrm>
            <a:off x="11715750" y="2571750"/>
            <a:ext cx="5429250" cy="54292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33 (2)">
            <a:hlinkClick r:id="" action="ppaction://media"/>
            <a:extLst>
              <a:ext uri="{FF2B5EF4-FFF2-40B4-BE49-F238E27FC236}">
                <a16:creationId xmlns:a16="http://schemas.microsoft.com/office/drawing/2014/main" id="{11905ACA-F2FF-D5EC-B8AC-E3A9F2EF76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families.google/familylink/"/>
          </p:cNvPr>
          <p:cNvSpPr/>
          <p:nvPr/>
        </p:nvSpPr>
        <p:spPr>
          <a:xfrm>
            <a:off x="1143000" y="5934075"/>
            <a:ext cx="6172200" cy="12287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>
        <p:nvSpPr>
          <p:cNvPr id="11" name="Link 2">
            <a:hlinkClick r:id="rId5" tooltip="https://families.google/familylink/"/>
          </p:cNvPr>
          <p:cNvSpPr/>
          <p:nvPr/>
        </p:nvSpPr>
        <p:spPr>
          <a:xfrm>
            <a:off x="11715750" y="2571750"/>
            <a:ext cx="5429250" cy="54292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33 (3)">
            <a:hlinkClick r:id="" action="ppaction://media"/>
            <a:extLst>
              <a:ext uri="{FF2B5EF4-FFF2-40B4-BE49-F238E27FC236}">
                <a16:creationId xmlns:a16="http://schemas.microsoft.com/office/drawing/2014/main" id="{5C736E9E-B351-0D74-C9B8-FD9C745016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gabb.com/"/>
          </p:cNvPr>
          <p:cNvSpPr/>
          <p:nvPr/>
        </p:nvSpPr>
        <p:spPr>
          <a:xfrm>
            <a:off x="1143000" y="5905500"/>
            <a:ext cx="142875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35 (2)">
            <a:hlinkClick r:id="" action="ppaction://media"/>
            <a:extLst>
              <a:ext uri="{FF2B5EF4-FFF2-40B4-BE49-F238E27FC236}">
                <a16:creationId xmlns:a16="http://schemas.microsoft.com/office/drawing/2014/main" id="{8972FBA6-7365-7A4B-DFDE-C4962684C4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www.life360.com/"/>
          </p:cNvPr>
          <p:cNvSpPr/>
          <p:nvPr/>
        </p:nvSpPr>
        <p:spPr>
          <a:xfrm>
            <a:off x="1143000" y="5829300"/>
            <a:ext cx="24765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4" name="36 (1)">
            <a:hlinkClick r:id="" action="ppaction://media"/>
            <a:extLst>
              <a:ext uri="{FF2B5EF4-FFF2-40B4-BE49-F238E27FC236}">
                <a16:creationId xmlns:a16="http://schemas.microsoft.com/office/drawing/2014/main" id="{1565BCD6-5D4C-3FCA-9ED0-465280D7E6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www.aura.com/parental-controls"/>
          </p:cNvPr>
          <p:cNvSpPr/>
          <p:nvPr/>
        </p:nvSpPr>
        <p:spPr>
          <a:xfrm>
            <a:off x="1143000" y="5886450"/>
            <a:ext cx="40005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37 (1)">
            <a:hlinkClick r:id="" action="ppaction://media"/>
            <a:extLst>
              <a:ext uri="{FF2B5EF4-FFF2-40B4-BE49-F238E27FC236}">
                <a16:creationId xmlns:a16="http://schemas.microsoft.com/office/drawing/2014/main" id="{4F7DED59-E306-40E2-9B40-81FF1AACBA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www.bark.us/"/>
          </p:cNvPr>
          <p:cNvSpPr/>
          <p:nvPr/>
        </p:nvSpPr>
        <p:spPr>
          <a:xfrm>
            <a:off x="1143000" y="5857875"/>
            <a:ext cx="19050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38 (2)">
            <a:hlinkClick r:id="" action="ppaction://media"/>
            <a:extLst>
              <a:ext uri="{FF2B5EF4-FFF2-40B4-BE49-F238E27FC236}">
                <a16:creationId xmlns:a16="http://schemas.microsoft.com/office/drawing/2014/main" id="{E59E0167-E612-2570-BD6A-FA63A72E0E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connectforfreedom.org/wp-content/uploads/2025/02/Davids-Story-condensed-1.mp4"/>
          </p:cNvPr>
          <p:cNvSpPr/>
          <p:nvPr/>
        </p:nvSpPr>
        <p:spPr>
          <a:xfrm>
            <a:off x="11715750" y="2714625"/>
            <a:ext cx="5000625" cy="48577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If you'd like (1)">
            <a:hlinkClick r:id="" action="ppaction://media"/>
            <a:extLst>
              <a:ext uri="{FF2B5EF4-FFF2-40B4-BE49-F238E27FC236}">
                <a16:creationId xmlns:a16="http://schemas.microsoft.com/office/drawing/2014/main" id="{16376B4D-BC43-3A3B-A425-C6808FD7E9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40 (1)">
            <a:hlinkClick r:id="" action="ppaction://media"/>
            <a:extLst>
              <a:ext uri="{FF2B5EF4-FFF2-40B4-BE49-F238E27FC236}">
                <a16:creationId xmlns:a16="http://schemas.microsoft.com/office/drawing/2014/main" id="{275C0B67-67C2-0C37-1F42-1471AABBC1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www.dhs.gov/sites/default/files/publications/blue_campaign_youth_guide_508_1.pdf"/>
          </p:cNvPr>
          <p:cNvSpPr/>
          <p:nvPr/>
        </p:nvSpPr>
        <p:spPr>
          <a:xfrm>
            <a:off x="1143000" y="2162175"/>
            <a:ext cx="3600450" cy="58102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>
        <p:nvSpPr>
          <p:cNvPr id="11" name="Link 2">
            <a:hlinkClick r:id="rId6" tooltip="https://www.missingkids.org/content/dam/netsmartz/downloadable/tipsheets/sextortion-what-parents-should-know.pdf"/>
          </p:cNvPr>
          <p:cNvSpPr/>
          <p:nvPr/>
        </p:nvSpPr>
        <p:spPr>
          <a:xfrm>
            <a:off x="5276850" y="2162175"/>
            <a:ext cx="3600450" cy="61531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>
        <p:nvSpPr>
          <p:cNvPr id="12" name="Link 3">
            <a:hlinkClick r:id="rId7" tooltip="https://www.missingkids.org/content/dam/netsmartz/downloadable/tipsheets/Talking%20to%20Teens%20About%20Sexting.pdf"/>
          </p:cNvPr>
          <p:cNvSpPr/>
          <p:nvPr/>
        </p:nvSpPr>
        <p:spPr>
          <a:xfrm>
            <a:off x="9410700" y="2162175"/>
            <a:ext cx="3600450" cy="61531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>
        <p:nvSpPr>
          <p:cNvPr id="13" name="Link 4">
            <a:hlinkClick r:id="rId8" tooltip="https://www.missingkids.org/content/dam/netsmartz/downloadable/tipsheets/being-a-trusted-adult.pdf"/>
          </p:cNvPr>
          <p:cNvSpPr/>
          <p:nvPr/>
        </p:nvSpPr>
        <p:spPr>
          <a:xfrm>
            <a:off x="13544550" y="2162175"/>
            <a:ext cx="3600450" cy="58102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41 (1)">
            <a:hlinkClick r:id="" action="ppaction://media"/>
            <a:extLst>
              <a:ext uri="{FF2B5EF4-FFF2-40B4-BE49-F238E27FC236}">
                <a16:creationId xmlns:a16="http://schemas.microsoft.com/office/drawing/2014/main" id="{37ECFBC6-74D1-B472-1538-13E0E9845E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42 (1)">
            <a:hlinkClick r:id="" action="ppaction://media"/>
            <a:extLst>
              <a:ext uri="{FF2B5EF4-FFF2-40B4-BE49-F238E27FC236}">
                <a16:creationId xmlns:a16="http://schemas.microsoft.com/office/drawing/2014/main" id="{AF4A20AD-742E-60A9-ED63-E08A7390BE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43 (1)">
            <a:hlinkClick r:id="" action="ppaction://media"/>
            <a:extLst>
              <a:ext uri="{FF2B5EF4-FFF2-40B4-BE49-F238E27FC236}">
                <a16:creationId xmlns:a16="http://schemas.microsoft.com/office/drawing/2014/main" id="{AC69E0BB-9BBA-E68E-5653-7DA1AB3455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parents.thorn.org/discussion-guides/"/>
          </p:cNvPr>
          <p:cNvSpPr/>
          <p:nvPr/>
        </p:nvSpPr>
        <p:spPr>
          <a:xfrm>
            <a:off x="1524000" y="6915150"/>
            <a:ext cx="10515600" cy="7334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5" name="44 (1)">
            <a:hlinkClick r:id="" action="ppaction://media"/>
            <a:extLst>
              <a:ext uri="{FF2B5EF4-FFF2-40B4-BE49-F238E27FC236}">
                <a16:creationId xmlns:a16="http://schemas.microsoft.com/office/drawing/2014/main" id="{6F8FD42A-FE03-08EF-20AB-303A257D59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0193D1-8B87-198D-EB8C-0B08FFFEA9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94" y="-794"/>
            <a:ext cx="18288000" cy="10287000"/>
          </a:xfrm>
          <a:prstGeom prst="rect">
            <a:avLst/>
          </a:prstGeom>
        </p:spPr>
      </p:pic>
      <p:pic>
        <p:nvPicPr>
          <p:cNvPr id="3" name="45 (1)">
            <a:hlinkClick r:id="" action="ppaction://media"/>
            <a:extLst>
              <a:ext uri="{FF2B5EF4-FFF2-40B4-BE49-F238E27FC236}">
                <a16:creationId xmlns:a16="http://schemas.microsoft.com/office/drawing/2014/main" id="{D3F13C2E-EDC6-4AAE-ADF7-EE56481A7E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46 (1)">
            <a:hlinkClick r:id="" action="ppaction://media"/>
            <a:extLst>
              <a:ext uri="{FF2B5EF4-FFF2-40B4-BE49-F238E27FC236}">
                <a16:creationId xmlns:a16="http://schemas.microsoft.com/office/drawing/2014/main" id="{2BB346B4-985E-9867-D313-17F9A750A8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report.cybertip.org/"/>
          </p:cNvPr>
          <p:cNvSpPr/>
          <p:nvPr/>
        </p:nvSpPr>
        <p:spPr>
          <a:xfrm>
            <a:off x="1466850" y="4933950"/>
            <a:ext cx="3552825" cy="5905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>
        <p:nvSpPr>
          <p:cNvPr id="11" name="Link 2">
            <a:hlinkClick r:id="rId6" tooltip="https://takeitdown.ncmec.org/"/>
          </p:cNvPr>
          <p:cNvSpPr/>
          <p:nvPr/>
        </p:nvSpPr>
        <p:spPr>
          <a:xfrm>
            <a:off x="1466850" y="6791325"/>
            <a:ext cx="4953000" cy="5905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47 (1)">
            <a:hlinkClick r:id="" action="ppaction://media"/>
            <a:extLst>
              <a:ext uri="{FF2B5EF4-FFF2-40B4-BE49-F238E27FC236}">
                <a16:creationId xmlns:a16="http://schemas.microsoft.com/office/drawing/2014/main" id="{FB0F5D36-30C3-DC73-9982-B02A7D9EF2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186267-E120-4C59-BA9D-62319EC96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Link 1">
            <a:hlinkClick r:id="rId5" tooltip="https://www.dhs.gov/sites/default/files/publications/blue_campaign_youth_guide_508_1.pdf"/>
          </p:cNvPr>
          <p:cNvSpPr/>
          <p:nvPr/>
        </p:nvSpPr>
        <p:spPr>
          <a:xfrm>
            <a:off x="1143000" y="2847975"/>
            <a:ext cx="7858125" cy="10763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>
        <p:nvSpPr>
          <p:cNvPr id="11" name="Link 2">
            <a:hlinkClick r:id="rId6" tooltip="https://www.missingkids.org/content/dam/netsmartz/downloadable/tipsheets/sextortion-what-parents-should-know.pdf"/>
          </p:cNvPr>
          <p:cNvSpPr/>
          <p:nvPr/>
        </p:nvSpPr>
        <p:spPr>
          <a:xfrm>
            <a:off x="9286875" y="2847975"/>
            <a:ext cx="7858125" cy="10763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>
        <p:nvSpPr>
          <p:cNvPr id="12" name="Link 3">
            <a:hlinkClick r:id="rId7" tooltip="https://www.missingkids.org/content/dam/netsmartz/downloadable/tipsheets/Talking%20to%20Teens%20About%20Sexting.pdf"/>
          </p:cNvPr>
          <p:cNvSpPr/>
          <p:nvPr/>
        </p:nvSpPr>
        <p:spPr>
          <a:xfrm>
            <a:off x="1143000" y="4076700"/>
            <a:ext cx="7858125" cy="723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>
        <p:nvSpPr>
          <p:cNvPr id="13" name="Link 4">
            <a:hlinkClick r:id="rId8" tooltip="https://www.missingkids.org/content/dam/netsmartz/downloadable/tipsheets/being-a-trusted-adult.pdf"/>
          </p:cNvPr>
          <p:cNvSpPr/>
          <p:nvPr/>
        </p:nvSpPr>
        <p:spPr>
          <a:xfrm>
            <a:off x="9286875" y="4076700"/>
            <a:ext cx="7858125" cy="723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>
        <p:nvSpPr>
          <p:cNvPr id="14" name="Link 5">
            <a:hlinkClick r:id="rId9" tooltip="https://connectforfreedom.org/wp-content/uploads/2025/02/Davids-Story-condensed-1.mp4"/>
          </p:cNvPr>
          <p:cNvSpPr/>
          <p:nvPr/>
        </p:nvSpPr>
        <p:spPr>
          <a:xfrm>
            <a:off x="1143000" y="4953000"/>
            <a:ext cx="7858125" cy="723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>
        <p:nvSpPr>
          <p:cNvPr id="15" name="Link 6">
            <a:hlinkClick r:id="rId10" tooltip="https://connectforfreedom.org/wp-content/uploads/2024/05/bark-Tech-Contract.pdf"/>
          </p:cNvPr>
          <p:cNvSpPr/>
          <p:nvPr/>
        </p:nvSpPr>
        <p:spPr>
          <a:xfrm>
            <a:off x="9286875" y="4953000"/>
            <a:ext cx="7858125" cy="723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>
        <p:nvSpPr>
          <p:cNvPr id="16" name="Link 7">
            <a:hlinkClick r:id="rId11" tooltip="https://parents.thorn.org/discussion-guides/"/>
          </p:cNvPr>
          <p:cNvSpPr/>
          <p:nvPr/>
        </p:nvSpPr>
        <p:spPr>
          <a:xfrm>
            <a:off x="1143000" y="5829300"/>
            <a:ext cx="7858125" cy="723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>
        <p:nvSpPr>
          <p:cNvPr id="17" name="Link 8">
            <a:hlinkClick r:id="rId12" tooltip="https://support.apple.com/en-us/105121"/>
          </p:cNvPr>
          <p:cNvSpPr/>
          <p:nvPr/>
        </p:nvSpPr>
        <p:spPr>
          <a:xfrm>
            <a:off x="9286875" y="5829300"/>
            <a:ext cx="7858125" cy="723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>
        <p:nvSpPr>
          <p:cNvPr id="18" name="Link 9">
            <a:hlinkClick r:id="rId13" tooltip="https://families.google/familylink/"/>
          </p:cNvPr>
          <p:cNvSpPr/>
          <p:nvPr/>
        </p:nvSpPr>
        <p:spPr>
          <a:xfrm>
            <a:off x="1143000" y="6715125"/>
            <a:ext cx="7858125" cy="7239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sp>
        <p:nvSpPr>
          <p:cNvPr id="19" name="Link 10">
            <a:hlinkClick r:id="rId14" tooltip="mailto:info@connectforfreedom.org"/>
          </p:cNvPr>
          <p:cNvSpPr/>
          <p:nvPr/>
        </p:nvSpPr>
        <p:spPr>
          <a:xfrm>
            <a:off x="4724400" y="8667750"/>
            <a:ext cx="6067425" cy="6286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sp>
      <p:pic>
        <p:nvPicPr>
          <p:cNvPr id="3" name="48 (1)">
            <a:hlinkClick r:id="" action="ppaction://media"/>
            <a:extLst>
              <a:ext uri="{FF2B5EF4-FFF2-40B4-BE49-F238E27FC236}">
                <a16:creationId xmlns:a16="http://schemas.microsoft.com/office/drawing/2014/main" id="{3E416B37-5778-2B1C-9676-77EA47E9A4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899525" y="4899025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4139</TotalTime>
  <Words>0</Words>
  <Application>Microsoft Office PowerPoint</Application>
  <PresentationFormat>Custom</PresentationFormat>
  <Paragraphs>0</Paragraphs>
  <Slides>48</Slides>
  <Notes>0</Notes>
  <HiddenSlides>0</HiddenSlides>
  <MMClips>48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0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Joyce Pour-Azar</cp:lastModifiedBy>
  <cp:revision>6</cp:revision>
  <dcterms:created xsi:type="dcterms:W3CDTF">2026-10-21T18:58:23Z</dcterms:created>
  <dcterms:modified xsi:type="dcterms:W3CDTF">2026-11-02T17:37:15Z</dcterms:modified>
</cp:coreProperties>
</file>