
<file path=[Content_Types].xml><?xml version="1.0" encoding="utf-8"?>
<Types xmlns="http://schemas.openxmlformats.org/package/2006/content-types">
  <Default Extension="fntdata" ContentType="application/x-fontdata"/>
  <Default Extension="gif" ContentType="image/gif"/>
  <Default Extension="jpeg" ContentType="image/jpeg"/>
  <Default Extension="png" ContentType="image/png"/>
  <Default Extension="rels" ContentType="application/vnd.openxmlformats-package.relationships+xml"/>
  <Default Extension="svg" ContentType="image/sv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2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Lst>
  <p:sldSz cx="18288000" cy="10287000"/>
  <p:notesSz cx="6858000" cy="9144000"/>
  <p:embeddedFontLst>
    <p:embeddedFont>
      <p:font typeface="Calibri (MS)" panose="020B0604020202020204" charset="0"/>
      <p:regular r:id="rId26"/>
    </p:embeddedFont>
    <p:embeddedFont>
      <p:font typeface="Calibri (MS) Bold" panose="020B0604020202020204" charset="0"/>
      <p:regular r:id="rId27"/>
    </p:embeddedFont>
    <p:embeddedFont>
      <p:font typeface="Calibri (MS) Italics" panose="020B0604020202020204" charset="0"/>
      <p:regular r:id="rId28"/>
    </p:embeddedFont>
  </p:embeddedFontLst>
  <p:custDataLst>
    <p:tags r:id="rId2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557FEB9-5427-421C-94BD-3E8607BD3C0C}" v="9" dt="2025-11-24T20:52:23.17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0" autoAdjust="0"/>
    <p:restoredTop sz="96192" autoAdjust="0"/>
  </p:normalViewPr>
  <p:slideViewPr>
    <p:cSldViewPr>
      <p:cViewPr varScale="1">
        <p:scale>
          <a:sx n="41" d="100"/>
          <a:sy n="41" d="100"/>
        </p:scale>
        <p:origin x="466" y="43"/>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1.fntdata"/><Relationship Id="rId3" Type="http://schemas.openxmlformats.org/officeDocument/2006/relationships/slide" Target="slides/slide2.xml"/><Relationship Id="rId21" Type="http://schemas.openxmlformats.org/officeDocument/2006/relationships/slide" Target="slides/slide20.xml"/><Relationship Id="rId34" Type="http://schemas.microsoft.com/office/2016/11/relationships/changesInfo" Target="changesInfos/changesInfo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2.fntdata"/><Relationship Id="rId30" Type="http://schemas.openxmlformats.org/officeDocument/2006/relationships/presProps" Target="presProps.xml"/><Relationship Id="rId35" Type="http://schemas.microsoft.com/office/2015/10/relationships/revisionInfo" Target="revisionInfo.xml"/><Relationship Id="rId8" Type="http://schemas.openxmlformats.org/officeDocument/2006/relationships/slide" Target="slides/slide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egan Wilson" userId="4833c330-bb21-4a51-b524-eef8b134b0b1" providerId="ADAL" clId="{17E34592-B103-4D32-8966-D1DE2E1B8692}"/>
    <pc:docChg chg="undo custSel modSld">
      <pc:chgData name="Megan Wilson" userId="4833c330-bb21-4a51-b524-eef8b134b0b1" providerId="ADAL" clId="{17E34592-B103-4D32-8966-D1DE2E1B8692}" dt="2025-12-02T20:49:50.721" v="233" actId="20577"/>
      <pc:docMkLst>
        <pc:docMk/>
      </pc:docMkLst>
      <pc:sldChg chg="modSp mod">
        <pc:chgData name="Megan Wilson" userId="4833c330-bb21-4a51-b524-eef8b134b0b1" providerId="ADAL" clId="{17E34592-B103-4D32-8966-D1DE2E1B8692}" dt="2025-11-24T18:54:53.833" v="157" actId="1076"/>
        <pc:sldMkLst>
          <pc:docMk/>
          <pc:sldMk cId="0" sldId="256"/>
        </pc:sldMkLst>
        <pc:spChg chg="mod">
          <ac:chgData name="Megan Wilson" userId="4833c330-bb21-4a51-b524-eef8b134b0b1" providerId="ADAL" clId="{17E34592-B103-4D32-8966-D1DE2E1B8692}" dt="2025-11-24T18:54:53.833" v="157" actId="1076"/>
          <ac:spMkLst>
            <pc:docMk/>
            <pc:sldMk cId="0" sldId="256"/>
            <ac:spMk id="8" creationId="{00000000-0000-0000-0000-000000000000}"/>
          </ac:spMkLst>
        </pc:spChg>
        <pc:grpChg chg="mod">
          <ac:chgData name="Megan Wilson" userId="4833c330-bb21-4a51-b524-eef8b134b0b1" providerId="ADAL" clId="{17E34592-B103-4D32-8966-D1DE2E1B8692}" dt="2025-11-24T18:54:50.256" v="156" actId="1076"/>
          <ac:grpSpMkLst>
            <pc:docMk/>
            <pc:sldMk cId="0" sldId="256"/>
            <ac:grpSpMk id="5" creationId="{00000000-0000-0000-0000-000000000000}"/>
          </ac:grpSpMkLst>
        </pc:grpChg>
      </pc:sldChg>
      <pc:sldChg chg="modSp mod">
        <pc:chgData name="Megan Wilson" userId="4833c330-bb21-4a51-b524-eef8b134b0b1" providerId="ADAL" clId="{17E34592-B103-4D32-8966-D1DE2E1B8692}" dt="2025-11-20T13:40:09.327" v="4" actId="1076"/>
        <pc:sldMkLst>
          <pc:docMk/>
          <pc:sldMk cId="0" sldId="257"/>
        </pc:sldMkLst>
        <pc:spChg chg="mod">
          <ac:chgData name="Megan Wilson" userId="4833c330-bb21-4a51-b524-eef8b134b0b1" providerId="ADAL" clId="{17E34592-B103-4D32-8966-D1DE2E1B8692}" dt="2025-11-20T13:40:09.327" v="4" actId="1076"/>
          <ac:spMkLst>
            <pc:docMk/>
            <pc:sldMk cId="0" sldId="257"/>
            <ac:spMk id="5" creationId="{00000000-0000-0000-0000-000000000000}"/>
          </ac:spMkLst>
        </pc:spChg>
        <pc:spChg chg="mod">
          <ac:chgData name="Megan Wilson" userId="4833c330-bb21-4a51-b524-eef8b134b0b1" providerId="ADAL" clId="{17E34592-B103-4D32-8966-D1DE2E1B8692}" dt="2025-11-20T13:40:00.704" v="1" actId="1076"/>
          <ac:spMkLst>
            <pc:docMk/>
            <pc:sldMk cId="0" sldId="257"/>
            <ac:spMk id="6" creationId="{00000000-0000-0000-0000-000000000000}"/>
          </ac:spMkLst>
        </pc:spChg>
      </pc:sldChg>
      <pc:sldChg chg="modSp mod">
        <pc:chgData name="Megan Wilson" userId="4833c330-bb21-4a51-b524-eef8b134b0b1" providerId="ADAL" clId="{17E34592-B103-4D32-8966-D1DE2E1B8692}" dt="2025-11-24T18:55:03.052" v="160" actId="20577"/>
        <pc:sldMkLst>
          <pc:docMk/>
          <pc:sldMk cId="0" sldId="258"/>
        </pc:sldMkLst>
        <pc:spChg chg="mod">
          <ac:chgData name="Megan Wilson" userId="4833c330-bb21-4a51-b524-eef8b134b0b1" providerId="ADAL" clId="{17E34592-B103-4D32-8966-D1DE2E1B8692}" dt="2025-11-24T18:55:03.052" v="160" actId="20577"/>
          <ac:spMkLst>
            <pc:docMk/>
            <pc:sldMk cId="0" sldId="258"/>
            <ac:spMk id="5" creationId="{00000000-0000-0000-0000-000000000000}"/>
          </ac:spMkLst>
        </pc:spChg>
        <pc:spChg chg="mod">
          <ac:chgData name="Megan Wilson" userId="4833c330-bb21-4a51-b524-eef8b134b0b1" providerId="ADAL" clId="{17E34592-B103-4D32-8966-D1DE2E1B8692}" dt="2025-11-20T13:40:13.881" v="5" actId="255"/>
          <ac:spMkLst>
            <pc:docMk/>
            <pc:sldMk cId="0" sldId="258"/>
            <ac:spMk id="9" creationId="{00000000-0000-0000-0000-000000000000}"/>
          </ac:spMkLst>
        </pc:spChg>
      </pc:sldChg>
      <pc:sldChg chg="addSp modSp mod">
        <pc:chgData name="Megan Wilson" userId="4833c330-bb21-4a51-b524-eef8b134b0b1" providerId="ADAL" clId="{17E34592-B103-4D32-8966-D1DE2E1B8692}" dt="2025-11-24T20:51:18.703" v="173" actId="20577"/>
        <pc:sldMkLst>
          <pc:docMk/>
          <pc:sldMk cId="0" sldId="259"/>
        </pc:sldMkLst>
        <pc:spChg chg="mod">
          <ac:chgData name="Megan Wilson" userId="4833c330-bb21-4a51-b524-eef8b134b0b1" providerId="ADAL" clId="{17E34592-B103-4D32-8966-D1DE2E1B8692}" dt="2025-11-20T13:40:24.459" v="7" actId="255"/>
          <ac:spMkLst>
            <pc:docMk/>
            <pc:sldMk cId="0" sldId="259"/>
            <ac:spMk id="14" creationId="{00000000-0000-0000-0000-000000000000}"/>
          </ac:spMkLst>
        </pc:spChg>
        <pc:spChg chg="add mod">
          <ac:chgData name="Megan Wilson" userId="4833c330-bb21-4a51-b524-eef8b134b0b1" providerId="ADAL" clId="{17E34592-B103-4D32-8966-D1DE2E1B8692}" dt="2025-11-24T20:51:18.703" v="173" actId="20577"/>
          <ac:spMkLst>
            <pc:docMk/>
            <pc:sldMk cId="0" sldId="259"/>
            <ac:spMk id="24" creationId="{130571ED-BA99-33E8-00CC-7BF336466C55}"/>
          </ac:spMkLst>
        </pc:spChg>
        <pc:grpChg chg="mod">
          <ac:chgData name="Megan Wilson" userId="4833c330-bb21-4a51-b524-eef8b134b0b1" providerId="ADAL" clId="{17E34592-B103-4D32-8966-D1DE2E1B8692}" dt="2025-11-20T13:40:27.109" v="8" actId="1076"/>
          <ac:grpSpMkLst>
            <pc:docMk/>
            <pc:sldMk cId="0" sldId="259"/>
            <ac:grpSpMk id="2" creationId="{00000000-0000-0000-0000-000000000000}"/>
          </ac:grpSpMkLst>
        </pc:grpChg>
      </pc:sldChg>
      <pc:sldChg chg="addSp modSp mod">
        <pc:chgData name="Megan Wilson" userId="4833c330-bb21-4a51-b524-eef8b134b0b1" providerId="ADAL" clId="{17E34592-B103-4D32-8966-D1DE2E1B8692}" dt="2025-11-24T20:51:37.856" v="174"/>
        <pc:sldMkLst>
          <pc:docMk/>
          <pc:sldMk cId="0" sldId="260"/>
        </pc:sldMkLst>
        <pc:spChg chg="mod">
          <ac:chgData name="Megan Wilson" userId="4833c330-bb21-4a51-b524-eef8b134b0b1" providerId="ADAL" clId="{17E34592-B103-4D32-8966-D1DE2E1B8692}" dt="2025-11-20T13:40:37.443" v="10" actId="1036"/>
          <ac:spMkLst>
            <pc:docMk/>
            <pc:sldMk cId="0" sldId="260"/>
            <ac:spMk id="6" creationId="{00000000-0000-0000-0000-000000000000}"/>
          </ac:spMkLst>
        </pc:spChg>
        <pc:spChg chg="add mod">
          <ac:chgData name="Megan Wilson" userId="4833c330-bb21-4a51-b524-eef8b134b0b1" providerId="ADAL" clId="{17E34592-B103-4D32-8966-D1DE2E1B8692}" dt="2025-11-24T20:51:37.856" v="174"/>
          <ac:spMkLst>
            <pc:docMk/>
            <pc:sldMk cId="0" sldId="260"/>
            <ac:spMk id="8" creationId="{C2D7A80D-A1EB-FC4F-540C-060F89B70301}"/>
          </ac:spMkLst>
        </pc:spChg>
      </pc:sldChg>
      <pc:sldChg chg="addSp modSp mod">
        <pc:chgData name="Megan Wilson" userId="4833c330-bb21-4a51-b524-eef8b134b0b1" providerId="ADAL" clId="{17E34592-B103-4D32-8966-D1DE2E1B8692}" dt="2025-11-24T20:51:39.086" v="175"/>
        <pc:sldMkLst>
          <pc:docMk/>
          <pc:sldMk cId="0" sldId="261"/>
        </pc:sldMkLst>
        <pc:spChg chg="mod">
          <ac:chgData name="Megan Wilson" userId="4833c330-bb21-4a51-b524-eef8b134b0b1" providerId="ADAL" clId="{17E34592-B103-4D32-8966-D1DE2E1B8692}" dt="2025-11-20T13:40:46.213" v="12" actId="1076"/>
          <ac:spMkLst>
            <pc:docMk/>
            <pc:sldMk cId="0" sldId="261"/>
            <ac:spMk id="6" creationId="{00000000-0000-0000-0000-000000000000}"/>
          </ac:spMkLst>
        </pc:spChg>
        <pc:spChg chg="add mod">
          <ac:chgData name="Megan Wilson" userId="4833c330-bb21-4a51-b524-eef8b134b0b1" providerId="ADAL" clId="{17E34592-B103-4D32-8966-D1DE2E1B8692}" dt="2025-11-24T20:51:39.086" v="175"/>
          <ac:spMkLst>
            <pc:docMk/>
            <pc:sldMk cId="0" sldId="261"/>
            <ac:spMk id="8" creationId="{92BEB981-15E5-4A69-AEEA-98E7EDA4FEB3}"/>
          </ac:spMkLst>
        </pc:spChg>
      </pc:sldChg>
      <pc:sldChg chg="addSp delSp modSp mod modAnim">
        <pc:chgData name="Megan Wilson" userId="4833c330-bb21-4a51-b524-eef8b134b0b1" providerId="ADAL" clId="{17E34592-B103-4D32-8966-D1DE2E1B8692}" dt="2025-11-20T13:41:22.174" v="18" actId="14100"/>
        <pc:sldMkLst>
          <pc:docMk/>
          <pc:sldMk cId="0" sldId="262"/>
        </pc:sldMkLst>
        <pc:spChg chg="mod">
          <ac:chgData name="Megan Wilson" userId="4833c330-bb21-4a51-b524-eef8b134b0b1" providerId="ADAL" clId="{17E34592-B103-4D32-8966-D1DE2E1B8692}" dt="2025-11-20T13:40:52.477" v="13" actId="255"/>
          <ac:spMkLst>
            <pc:docMk/>
            <pc:sldMk cId="0" sldId="262"/>
            <ac:spMk id="4" creationId="{00000000-0000-0000-0000-000000000000}"/>
          </ac:spMkLst>
        </pc:spChg>
        <pc:spChg chg="mod">
          <ac:chgData name="Megan Wilson" userId="4833c330-bb21-4a51-b524-eef8b134b0b1" providerId="ADAL" clId="{17E34592-B103-4D32-8966-D1DE2E1B8692}" dt="2025-11-20T13:40:57.899" v="14" actId="207"/>
          <ac:spMkLst>
            <pc:docMk/>
            <pc:sldMk cId="0" sldId="262"/>
            <ac:spMk id="5" creationId="{00000000-0000-0000-0000-000000000000}"/>
          </ac:spMkLst>
        </pc:spChg>
        <pc:picChg chg="add mod">
          <ac:chgData name="Megan Wilson" userId="4833c330-bb21-4a51-b524-eef8b134b0b1" providerId="ADAL" clId="{17E34592-B103-4D32-8966-D1DE2E1B8692}" dt="2025-11-20T13:41:22.174" v="18" actId="14100"/>
          <ac:picMkLst>
            <pc:docMk/>
            <pc:sldMk cId="0" sldId="262"/>
            <ac:picMk id="8" creationId="{D26BBCBF-1531-62E5-2C20-5D1A785C2444}"/>
          </ac:picMkLst>
        </pc:picChg>
      </pc:sldChg>
      <pc:sldChg chg="modSp mod">
        <pc:chgData name="Megan Wilson" userId="4833c330-bb21-4a51-b524-eef8b134b0b1" providerId="ADAL" clId="{17E34592-B103-4D32-8966-D1DE2E1B8692}" dt="2025-11-20T13:41:43.093" v="22" actId="255"/>
        <pc:sldMkLst>
          <pc:docMk/>
          <pc:sldMk cId="0" sldId="263"/>
        </pc:sldMkLst>
        <pc:spChg chg="mod">
          <ac:chgData name="Megan Wilson" userId="4833c330-bb21-4a51-b524-eef8b134b0b1" providerId="ADAL" clId="{17E34592-B103-4D32-8966-D1DE2E1B8692}" dt="2025-11-20T13:41:37.626" v="21" actId="1076"/>
          <ac:spMkLst>
            <pc:docMk/>
            <pc:sldMk cId="0" sldId="263"/>
            <ac:spMk id="5" creationId="{00000000-0000-0000-0000-000000000000}"/>
          </ac:spMkLst>
        </pc:spChg>
        <pc:spChg chg="mod">
          <ac:chgData name="Megan Wilson" userId="4833c330-bb21-4a51-b524-eef8b134b0b1" providerId="ADAL" clId="{17E34592-B103-4D32-8966-D1DE2E1B8692}" dt="2025-11-20T13:41:43.093" v="22" actId="255"/>
          <ac:spMkLst>
            <pc:docMk/>
            <pc:sldMk cId="0" sldId="263"/>
            <ac:spMk id="6" creationId="{00000000-0000-0000-0000-000000000000}"/>
          </ac:spMkLst>
        </pc:spChg>
        <pc:grpChg chg="mod">
          <ac:chgData name="Megan Wilson" userId="4833c330-bb21-4a51-b524-eef8b134b0b1" providerId="ADAL" clId="{17E34592-B103-4D32-8966-D1DE2E1B8692}" dt="2025-11-20T13:41:34.048" v="20" actId="14100"/>
          <ac:grpSpMkLst>
            <pc:docMk/>
            <pc:sldMk cId="0" sldId="263"/>
            <ac:grpSpMk id="2" creationId="{00000000-0000-0000-0000-000000000000}"/>
          </ac:grpSpMkLst>
        </pc:grpChg>
      </pc:sldChg>
      <pc:sldChg chg="addSp modSp mod">
        <pc:chgData name="Megan Wilson" userId="4833c330-bb21-4a51-b524-eef8b134b0b1" providerId="ADAL" clId="{17E34592-B103-4D32-8966-D1DE2E1B8692}" dt="2025-11-24T20:51:58.875" v="188" actId="20577"/>
        <pc:sldMkLst>
          <pc:docMk/>
          <pc:sldMk cId="0" sldId="264"/>
        </pc:sldMkLst>
        <pc:spChg chg="mod">
          <ac:chgData name="Megan Wilson" userId="4833c330-bb21-4a51-b524-eef8b134b0b1" providerId="ADAL" clId="{17E34592-B103-4D32-8966-D1DE2E1B8692}" dt="2025-11-20T13:41:47.363" v="23" actId="255"/>
          <ac:spMkLst>
            <pc:docMk/>
            <pc:sldMk cId="0" sldId="264"/>
            <ac:spMk id="6" creationId="{00000000-0000-0000-0000-000000000000}"/>
          </ac:spMkLst>
        </pc:spChg>
        <pc:spChg chg="add mod">
          <ac:chgData name="Megan Wilson" userId="4833c330-bb21-4a51-b524-eef8b134b0b1" providerId="ADAL" clId="{17E34592-B103-4D32-8966-D1DE2E1B8692}" dt="2025-11-24T20:51:58.875" v="188" actId="20577"/>
          <ac:spMkLst>
            <pc:docMk/>
            <pc:sldMk cId="0" sldId="264"/>
            <ac:spMk id="9" creationId="{C307DA50-880D-18F4-B10E-EF8FFEB6CBE1}"/>
          </ac:spMkLst>
        </pc:spChg>
        <pc:grpChg chg="mod">
          <ac:chgData name="Megan Wilson" userId="4833c330-bb21-4a51-b524-eef8b134b0b1" providerId="ADAL" clId="{17E34592-B103-4D32-8966-D1DE2E1B8692}" dt="2025-11-20T13:41:49.903" v="24" actId="1076"/>
          <ac:grpSpMkLst>
            <pc:docMk/>
            <pc:sldMk cId="0" sldId="264"/>
            <ac:grpSpMk id="2" creationId="{00000000-0000-0000-0000-000000000000}"/>
          </ac:grpSpMkLst>
        </pc:grpChg>
      </pc:sldChg>
      <pc:sldChg chg="addSp modSp mod">
        <pc:chgData name="Megan Wilson" userId="4833c330-bb21-4a51-b524-eef8b134b0b1" providerId="ADAL" clId="{17E34592-B103-4D32-8966-D1DE2E1B8692}" dt="2025-11-24T20:52:21.501" v="191"/>
        <pc:sldMkLst>
          <pc:docMk/>
          <pc:sldMk cId="0" sldId="265"/>
        </pc:sldMkLst>
        <pc:spChg chg="mod">
          <ac:chgData name="Megan Wilson" userId="4833c330-bb21-4a51-b524-eef8b134b0b1" providerId="ADAL" clId="{17E34592-B103-4D32-8966-D1DE2E1B8692}" dt="2025-11-24T20:52:03.224" v="189" actId="1076"/>
          <ac:spMkLst>
            <pc:docMk/>
            <pc:sldMk cId="0" sldId="265"/>
            <ac:spMk id="5" creationId="{00000000-0000-0000-0000-000000000000}"/>
          </ac:spMkLst>
        </pc:spChg>
        <pc:spChg chg="mod">
          <ac:chgData name="Megan Wilson" userId="4833c330-bb21-4a51-b524-eef8b134b0b1" providerId="ADAL" clId="{17E34592-B103-4D32-8966-D1DE2E1B8692}" dt="2025-11-20T13:42:02.303" v="26" actId="1076"/>
          <ac:spMkLst>
            <pc:docMk/>
            <pc:sldMk cId="0" sldId="265"/>
            <ac:spMk id="6" creationId="{00000000-0000-0000-0000-000000000000}"/>
          </ac:spMkLst>
        </pc:spChg>
        <pc:spChg chg="mod">
          <ac:chgData name="Megan Wilson" userId="4833c330-bb21-4a51-b524-eef8b134b0b1" providerId="ADAL" clId="{17E34592-B103-4D32-8966-D1DE2E1B8692}" dt="2025-11-20T13:42:08.060" v="27" actId="1076"/>
          <ac:spMkLst>
            <pc:docMk/>
            <pc:sldMk cId="0" sldId="265"/>
            <ac:spMk id="7" creationId="{00000000-0000-0000-0000-000000000000}"/>
          </ac:spMkLst>
        </pc:spChg>
        <pc:spChg chg="mod">
          <ac:chgData name="Megan Wilson" userId="4833c330-bb21-4a51-b524-eef8b134b0b1" providerId="ADAL" clId="{17E34592-B103-4D32-8966-D1DE2E1B8692}" dt="2025-11-20T13:42:10.909" v="28" actId="1076"/>
          <ac:spMkLst>
            <pc:docMk/>
            <pc:sldMk cId="0" sldId="265"/>
            <ac:spMk id="8" creationId="{00000000-0000-0000-0000-000000000000}"/>
          </ac:spMkLst>
        </pc:spChg>
        <pc:spChg chg="add mod">
          <ac:chgData name="Megan Wilson" userId="4833c330-bb21-4a51-b524-eef8b134b0b1" providerId="ADAL" clId="{17E34592-B103-4D32-8966-D1DE2E1B8692}" dt="2025-11-24T20:52:21.501" v="191"/>
          <ac:spMkLst>
            <pc:docMk/>
            <pc:sldMk cId="0" sldId="265"/>
            <ac:spMk id="9" creationId="{891728AD-EF08-851B-97F4-8264754EE6AA}"/>
          </ac:spMkLst>
        </pc:spChg>
        <pc:spChg chg="mod">
          <ac:chgData name="Megan Wilson" userId="4833c330-bb21-4a51-b524-eef8b134b0b1" providerId="ADAL" clId="{17E34592-B103-4D32-8966-D1DE2E1B8692}" dt="2025-11-24T20:52:07.278" v="190" actId="1076"/>
          <ac:spMkLst>
            <pc:docMk/>
            <pc:sldMk cId="0" sldId="265"/>
            <ac:spMk id="11" creationId="{B08E636C-0995-C156-1F51-6E1B71F0465D}"/>
          </ac:spMkLst>
        </pc:spChg>
      </pc:sldChg>
      <pc:sldChg chg="addSp modSp mod">
        <pc:chgData name="Megan Wilson" userId="4833c330-bb21-4a51-b524-eef8b134b0b1" providerId="ADAL" clId="{17E34592-B103-4D32-8966-D1DE2E1B8692}" dt="2025-11-24T20:52:23.178" v="192"/>
        <pc:sldMkLst>
          <pc:docMk/>
          <pc:sldMk cId="0" sldId="266"/>
        </pc:sldMkLst>
        <pc:spChg chg="mod">
          <ac:chgData name="Megan Wilson" userId="4833c330-bb21-4a51-b524-eef8b134b0b1" providerId="ADAL" clId="{17E34592-B103-4D32-8966-D1DE2E1B8692}" dt="2025-11-20T13:42:25.873" v="30" actId="1036"/>
          <ac:spMkLst>
            <pc:docMk/>
            <pc:sldMk cId="0" sldId="266"/>
            <ac:spMk id="6" creationId="{00000000-0000-0000-0000-000000000000}"/>
          </ac:spMkLst>
        </pc:spChg>
        <pc:spChg chg="mod">
          <ac:chgData name="Megan Wilson" userId="4833c330-bb21-4a51-b524-eef8b134b0b1" providerId="ADAL" clId="{17E34592-B103-4D32-8966-D1DE2E1B8692}" dt="2025-11-20T13:42:31.191" v="31" actId="1076"/>
          <ac:spMkLst>
            <pc:docMk/>
            <pc:sldMk cId="0" sldId="266"/>
            <ac:spMk id="7" creationId="{00000000-0000-0000-0000-000000000000}"/>
          </ac:spMkLst>
        </pc:spChg>
        <pc:spChg chg="mod">
          <ac:chgData name="Megan Wilson" userId="4833c330-bb21-4a51-b524-eef8b134b0b1" providerId="ADAL" clId="{17E34592-B103-4D32-8966-D1DE2E1B8692}" dt="2025-11-20T13:42:37.858" v="32" actId="1076"/>
          <ac:spMkLst>
            <pc:docMk/>
            <pc:sldMk cId="0" sldId="266"/>
            <ac:spMk id="8" creationId="{00000000-0000-0000-0000-000000000000}"/>
          </ac:spMkLst>
        </pc:spChg>
        <pc:spChg chg="mod">
          <ac:chgData name="Megan Wilson" userId="4833c330-bb21-4a51-b524-eef8b134b0b1" providerId="ADAL" clId="{17E34592-B103-4D32-8966-D1DE2E1B8692}" dt="2025-11-20T13:42:43.338" v="34" actId="20577"/>
          <ac:spMkLst>
            <pc:docMk/>
            <pc:sldMk cId="0" sldId="266"/>
            <ac:spMk id="11" creationId="{00000000-0000-0000-0000-000000000000}"/>
          </ac:spMkLst>
        </pc:spChg>
        <pc:spChg chg="add mod">
          <ac:chgData name="Megan Wilson" userId="4833c330-bb21-4a51-b524-eef8b134b0b1" providerId="ADAL" clId="{17E34592-B103-4D32-8966-D1DE2E1B8692}" dt="2025-11-24T20:52:23.178" v="192"/>
          <ac:spMkLst>
            <pc:docMk/>
            <pc:sldMk cId="0" sldId="266"/>
            <ac:spMk id="17" creationId="{5A9F1E59-17ED-D842-A0B3-DE4BFDFC2AB3}"/>
          </ac:spMkLst>
        </pc:spChg>
      </pc:sldChg>
      <pc:sldChg chg="addSp delSp modSp mod modAnim">
        <pc:chgData name="Megan Wilson" userId="4833c330-bb21-4a51-b524-eef8b134b0b1" providerId="ADAL" clId="{17E34592-B103-4D32-8966-D1DE2E1B8692}" dt="2025-11-20T13:43:19.936" v="41" actId="1076"/>
        <pc:sldMkLst>
          <pc:docMk/>
          <pc:sldMk cId="0" sldId="267"/>
        </pc:sldMkLst>
        <pc:spChg chg="mod">
          <ac:chgData name="Megan Wilson" userId="4833c330-bb21-4a51-b524-eef8b134b0b1" providerId="ADAL" clId="{17E34592-B103-4D32-8966-D1DE2E1B8692}" dt="2025-11-20T13:42:50.003" v="35" actId="255"/>
          <ac:spMkLst>
            <pc:docMk/>
            <pc:sldMk cId="0" sldId="267"/>
            <ac:spMk id="4" creationId="{00000000-0000-0000-0000-000000000000}"/>
          </ac:spMkLst>
        </pc:spChg>
        <pc:spChg chg="mod">
          <ac:chgData name="Megan Wilson" userId="4833c330-bb21-4a51-b524-eef8b134b0b1" providerId="ADAL" clId="{17E34592-B103-4D32-8966-D1DE2E1B8692}" dt="2025-11-20T13:42:55.342" v="36" actId="207"/>
          <ac:spMkLst>
            <pc:docMk/>
            <pc:sldMk cId="0" sldId="267"/>
            <ac:spMk id="5" creationId="{00000000-0000-0000-0000-000000000000}"/>
          </ac:spMkLst>
        </pc:spChg>
        <pc:picChg chg="add mod">
          <ac:chgData name="Megan Wilson" userId="4833c330-bb21-4a51-b524-eef8b134b0b1" providerId="ADAL" clId="{17E34592-B103-4D32-8966-D1DE2E1B8692}" dt="2025-11-20T13:43:19.936" v="41" actId="1076"/>
          <ac:picMkLst>
            <pc:docMk/>
            <pc:sldMk cId="0" sldId="267"/>
            <ac:picMk id="8" creationId="{B2346163-9BB5-C8EA-D628-3811CB0139E9}"/>
          </ac:picMkLst>
        </pc:picChg>
      </pc:sldChg>
      <pc:sldChg chg="modSp mod">
        <pc:chgData name="Megan Wilson" userId="4833c330-bb21-4a51-b524-eef8b134b0b1" providerId="ADAL" clId="{17E34592-B103-4D32-8966-D1DE2E1B8692}" dt="2025-11-20T13:43:43.386" v="46" actId="1076"/>
        <pc:sldMkLst>
          <pc:docMk/>
          <pc:sldMk cId="0" sldId="268"/>
        </pc:sldMkLst>
        <pc:spChg chg="mod">
          <ac:chgData name="Megan Wilson" userId="4833c330-bb21-4a51-b524-eef8b134b0b1" providerId="ADAL" clId="{17E34592-B103-4D32-8966-D1DE2E1B8692}" dt="2025-11-20T13:43:30.989" v="43" actId="255"/>
          <ac:spMkLst>
            <pc:docMk/>
            <pc:sldMk cId="0" sldId="268"/>
            <ac:spMk id="5" creationId="{00000000-0000-0000-0000-000000000000}"/>
          </ac:spMkLst>
        </pc:spChg>
        <pc:spChg chg="mod">
          <ac:chgData name="Megan Wilson" userId="4833c330-bb21-4a51-b524-eef8b134b0b1" providerId="ADAL" clId="{17E34592-B103-4D32-8966-D1DE2E1B8692}" dt="2025-11-20T13:43:43.386" v="46" actId="1076"/>
          <ac:spMkLst>
            <pc:docMk/>
            <pc:sldMk cId="0" sldId="268"/>
            <ac:spMk id="6" creationId="{00000000-0000-0000-0000-000000000000}"/>
          </ac:spMkLst>
        </pc:spChg>
        <pc:grpChg chg="mod">
          <ac:chgData name="Megan Wilson" userId="4833c330-bb21-4a51-b524-eef8b134b0b1" providerId="ADAL" clId="{17E34592-B103-4D32-8966-D1DE2E1B8692}" dt="2025-11-20T13:43:34.988" v="44" actId="14100"/>
          <ac:grpSpMkLst>
            <pc:docMk/>
            <pc:sldMk cId="0" sldId="268"/>
            <ac:grpSpMk id="2" creationId="{00000000-0000-0000-0000-000000000000}"/>
          </ac:grpSpMkLst>
        </pc:grpChg>
      </pc:sldChg>
      <pc:sldChg chg="modSp mod">
        <pc:chgData name="Megan Wilson" userId="4833c330-bb21-4a51-b524-eef8b134b0b1" providerId="ADAL" clId="{17E34592-B103-4D32-8966-D1DE2E1B8692}" dt="2025-11-20T13:44:17.476" v="56" actId="14100"/>
        <pc:sldMkLst>
          <pc:docMk/>
          <pc:sldMk cId="0" sldId="269"/>
        </pc:sldMkLst>
        <pc:spChg chg="mod">
          <ac:chgData name="Megan Wilson" userId="4833c330-bb21-4a51-b524-eef8b134b0b1" providerId="ADAL" clId="{17E34592-B103-4D32-8966-D1DE2E1B8692}" dt="2025-11-20T13:44:09.240" v="53" actId="1076"/>
          <ac:spMkLst>
            <pc:docMk/>
            <pc:sldMk cId="0" sldId="269"/>
            <ac:spMk id="6" creationId="{00000000-0000-0000-0000-000000000000}"/>
          </ac:spMkLst>
        </pc:spChg>
        <pc:spChg chg="mod">
          <ac:chgData name="Megan Wilson" userId="4833c330-bb21-4a51-b524-eef8b134b0b1" providerId="ADAL" clId="{17E34592-B103-4D32-8966-D1DE2E1B8692}" dt="2025-11-20T13:43:53.636" v="49" actId="1035"/>
          <ac:spMkLst>
            <pc:docMk/>
            <pc:sldMk cId="0" sldId="269"/>
            <ac:spMk id="7" creationId="{00000000-0000-0000-0000-000000000000}"/>
          </ac:spMkLst>
        </pc:spChg>
        <pc:spChg chg="mod">
          <ac:chgData name="Megan Wilson" userId="4833c330-bb21-4a51-b524-eef8b134b0b1" providerId="ADAL" clId="{17E34592-B103-4D32-8966-D1DE2E1B8692}" dt="2025-11-20T13:43:56.910" v="50" actId="255"/>
          <ac:spMkLst>
            <pc:docMk/>
            <pc:sldMk cId="0" sldId="269"/>
            <ac:spMk id="8" creationId="{00000000-0000-0000-0000-000000000000}"/>
          </ac:spMkLst>
        </pc:spChg>
        <pc:spChg chg="mod">
          <ac:chgData name="Megan Wilson" userId="4833c330-bb21-4a51-b524-eef8b134b0b1" providerId="ADAL" clId="{17E34592-B103-4D32-8966-D1DE2E1B8692}" dt="2025-11-20T13:44:12.129" v="54" actId="207"/>
          <ac:spMkLst>
            <pc:docMk/>
            <pc:sldMk cId="0" sldId="269"/>
            <ac:spMk id="9" creationId="{00000000-0000-0000-0000-000000000000}"/>
          </ac:spMkLst>
        </pc:spChg>
        <pc:grpChg chg="mod">
          <ac:chgData name="Megan Wilson" userId="4833c330-bb21-4a51-b524-eef8b134b0b1" providerId="ADAL" clId="{17E34592-B103-4D32-8966-D1DE2E1B8692}" dt="2025-11-20T13:44:17.476" v="56" actId="14100"/>
          <ac:grpSpMkLst>
            <pc:docMk/>
            <pc:sldMk cId="0" sldId="269"/>
            <ac:grpSpMk id="2" creationId="{00000000-0000-0000-0000-000000000000}"/>
          </ac:grpSpMkLst>
        </pc:grpChg>
      </pc:sldChg>
      <pc:sldChg chg="addSp delSp modSp mod modAnim">
        <pc:chgData name="Megan Wilson" userId="4833c330-bb21-4a51-b524-eef8b134b0b1" providerId="ADAL" clId="{17E34592-B103-4D32-8966-D1DE2E1B8692}" dt="2025-11-20T13:44:54.408" v="64" actId="1076"/>
        <pc:sldMkLst>
          <pc:docMk/>
          <pc:sldMk cId="0" sldId="270"/>
        </pc:sldMkLst>
        <pc:spChg chg="mod">
          <ac:chgData name="Megan Wilson" userId="4833c330-bb21-4a51-b524-eef8b134b0b1" providerId="ADAL" clId="{17E34592-B103-4D32-8966-D1DE2E1B8692}" dt="2025-11-20T13:44:24.405" v="57" actId="255"/>
          <ac:spMkLst>
            <pc:docMk/>
            <pc:sldMk cId="0" sldId="270"/>
            <ac:spMk id="4" creationId="{00000000-0000-0000-0000-000000000000}"/>
          </ac:spMkLst>
        </pc:spChg>
        <pc:spChg chg="mod">
          <ac:chgData name="Megan Wilson" userId="4833c330-bb21-4a51-b524-eef8b134b0b1" providerId="ADAL" clId="{17E34592-B103-4D32-8966-D1DE2E1B8692}" dt="2025-11-20T13:44:29.522" v="59" actId="207"/>
          <ac:spMkLst>
            <pc:docMk/>
            <pc:sldMk cId="0" sldId="270"/>
            <ac:spMk id="5" creationId="{00000000-0000-0000-0000-000000000000}"/>
          </ac:spMkLst>
        </pc:spChg>
        <pc:picChg chg="add mod">
          <ac:chgData name="Megan Wilson" userId="4833c330-bb21-4a51-b524-eef8b134b0b1" providerId="ADAL" clId="{17E34592-B103-4D32-8966-D1DE2E1B8692}" dt="2025-11-20T13:44:54.408" v="64" actId="1076"/>
          <ac:picMkLst>
            <pc:docMk/>
            <pc:sldMk cId="0" sldId="270"/>
            <ac:picMk id="8" creationId="{556D3FB0-EC29-EFD4-81EB-B377771B991A}"/>
          </ac:picMkLst>
        </pc:picChg>
      </pc:sldChg>
      <pc:sldChg chg="modSp mod">
        <pc:chgData name="Megan Wilson" userId="4833c330-bb21-4a51-b524-eef8b134b0b1" providerId="ADAL" clId="{17E34592-B103-4D32-8966-D1DE2E1B8692}" dt="2025-11-20T13:45:10.386" v="68" actId="207"/>
        <pc:sldMkLst>
          <pc:docMk/>
          <pc:sldMk cId="0" sldId="271"/>
        </pc:sldMkLst>
        <pc:spChg chg="mod">
          <ac:chgData name="Megan Wilson" userId="4833c330-bb21-4a51-b524-eef8b134b0b1" providerId="ADAL" clId="{17E34592-B103-4D32-8966-D1DE2E1B8692}" dt="2025-11-20T13:45:00.545" v="65" actId="255"/>
          <ac:spMkLst>
            <pc:docMk/>
            <pc:sldMk cId="0" sldId="271"/>
            <ac:spMk id="5" creationId="{00000000-0000-0000-0000-000000000000}"/>
          </ac:spMkLst>
        </pc:spChg>
        <pc:spChg chg="mod">
          <ac:chgData name="Megan Wilson" userId="4833c330-bb21-4a51-b524-eef8b134b0b1" providerId="ADAL" clId="{17E34592-B103-4D32-8966-D1DE2E1B8692}" dt="2025-11-20T13:45:10.386" v="68" actId="207"/>
          <ac:spMkLst>
            <pc:docMk/>
            <pc:sldMk cId="0" sldId="271"/>
            <ac:spMk id="6" creationId="{00000000-0000-0000-0000-000000000000}"/>
          </ac:spMkLst>
        </pc:spChg>
        <pc:spChg chg="mod">
          <ac:chgData name="Megan Wilson" userId="4833c330-bb21-4a51-b524-eef8b134b0b1" providerId="ADAL" clId="{17E34592-B103-4D32-8966-D1DE2E1B8692}" dt="2025-11-20T13:45:06.897" v="66" actId="255"/>
          <ac:spMkLst>
            <pc:docMk/>
            <pc:sldMk cId="0" sldId="271"/>
            <ac:spMk id="7" creationId="{00000000-0000-0000-0000-000000000000}"/>
          </ac:spMkLst>
        </pc:spChg>
      </pc:sldChg>
      <pc:sldChg chg="modSp mod">
        <pc:chgData name="Megan Wilson" userId="4833c330-bb21-4a51-b524-eef8b134b0b1" providerId="ADAL" clId="{17E34592-B103-4D32-8966-D1DE2E1B8692}" dt="2025-11-20T13:45:21.877" v="71" actId="207"/>
        <pc:sldMkLst>
          <pc:docMk/>
          <pc:sldMk cId="0" sldId="272"/>
        </pc:sldMkLst>
        <pc:spChg chg="mod">
          <ac:chgData name="Megan Wilson" userId="4833c330-bb21-4a51-b524-eef8b134b0b1" providerId="ADAL" clId="{17E34592-B103-4D32-8966-D1DE2E1B8692}" dt="2025-11-20T13:45:15.451" v="69" actId="255"/>
          <ac:spMkLst>
            <pc:docMk/>
            <pc:sldMk cId="0" sldId="272"/>
            <ac:spMk id="5" creationId="{00000000-0000-0000-0000-000000000000}"/>
          </ac:spMkLst>
        </pc:spChg>
        <pc:spChg chg="mod">
          <ac:chgData name="Megan Wilson" userId="4833c330-bb21-4a51-b524-eef8b134b0b1" providerId="ADAL" clId="{17E34592-B103-4D32-8966-D1DE2E1B8692}" dt="2025-11-20T13:45:21.877" v="71" actId="207"/>
          <ac:spMkLst>
            <pc:docMk/>
            <pc:sldMk cId="0" sldId="272"/>
            <ac:spMk id="6" creationId="{00000000-0000-0000-0000-000000000000}"/>
          </ac:spMkLst>
        </pc:spChg>
        <pc:spChg chg="mod">
          <ac:chgData name="Megan Wilson" userId="4833c330-bb21-4a51-b524-eef8b134b0b1" providerId="ADAL" clId="{17E34592-B103-4D32-8966-D1DE2E1B8692}" dt="2025-11-20T13:45:18.734" v="70" actId="255"/>
          <ac:spMkLst>
            <pc:docMk/>
            <pc:sldMk cId="0" sldId="272"/>
            <ac:spMk id="7" creationId="{00000000-0000-0000-0000-000000000000}"/>
          </ac:spMkLst>
        </pc:spChg>
      </pc:sldChg>
      <pc:sldChg chg="modSp mod">
        <pc:chgData name="Megan Wilson" userId="4833c330-bb21-4a51-b524-eef8b134b0b1" providerId="ADAL" clId="{17E34592-B103-4D32-8966-D1DE2E1B8692}" dt="2025-11-20T13:45:30.982" v="73" actId="1076"/>
        <pc:sldMkLst>
          <pc:docMk/>
          <pc:sldMk cId="0" sldId="273"/>
        </pc:sldMkLst>
        <pc:spChg chg="mod">
          <ac:chgData name="Megan Wilson" userId="4833c330-bb21-4a51-b524-eef8b134b0b1" providerId="ADAL" clId="{17E34592-B103-4D32-8966-D1DE2E1B8692}" dt="2025-11-20T13:45:30.982" v="73" actId="1076"/>
          <ac:spMkLst>
            <pc:docMk/>
            <pc:sldMk cId="0" sldId="273"/>
            <ac:spMk id="6" creationId="{00000000-0000-0000-0000-000000000000}"/>
          </ac:spMkLst>
        </pc:spChg>
      </pc:sldChg>
      <pc:sldChg chg="modSp mod">
        <pc:chgData name="Megan Wilson" userId="4833c330-bb21-4a51-b524-eef8b134b0b1" providerId="ADAL" clId="{17E34592-B103-4D32-8966-D1DE2E1B8692}" dt="2025-12-02T20:49:46.247" v="213" actId="20577"/>
        <pc:sldMkLst>
          <pc:docMk/>
          <pc:sldMk cId="0" sldId="274"/>
        </pc:sldMkLst>
        <pc:spChg chg="mod">
          <ac:chgData name="Megan Wilson" userId="4833c330-bb21-4a51-b524-eef8b134b0b1" providerId="ADAL" clId="{17E34592-B103-4D32-8966-D1DE2E1B8692}" dt="2025-11-20T13:45:37.747" v="75" actId="1076"/>
          <ac:spMkLst>
            <pc:docMk/>
            <pc:sldMk cId="0" sldId="274"/>
            <ac:spMk id="5" creationId="{00000000-0000-0000-0000-000000000000}"/>
          </ac:spMkLst>
        </pc:spChg>
        <pc:spChg chg="mod">
          <ac:chgData name="Megan Wilson" userId="4833c330-bb21-4a51-b524-eef8b134b0b1" providerId="ADAL" clId="{17E34592-B103-4D32-8966-D1DE2E1B8692}" dt="2025-12-02T20:49:46.247" v="213" actId="20577"/>
          <ac:spMkLst>
            <pc:docMk/>
            <pc:sldMk cId="0" sldId="274"/>
            <ac:spMk id="6" creationId="{00000000-0000-0000-0000-000000000000}"/>
          </ac:spMkLst>
        </pc:spChg>
      </pc:sldChg>
      <pc:sldChg chg="modSp mod">
        <pc:chgData name="Megan Wilson" userId="4833c330-bb21-4a51-b524-eef8b134b0b1" providerId="ADAL" clId="{17E34592-B103-4D32-8966-D1DE2E1B8692}" dt="2025-11-20T15:52:05.203" v="154" actId="20577"/>
        <pc:sldMkLst>
          <pc:docMk/>
          <pc:sldMk cId="0" sldId="276"/>
        </pc:sldMkLst>
        <pc:spChg chg="mod">
          <ac:chgData name="Megan Wilson" userId="4833c330-bb21-4a51-b524-eef8b134b0b1" providerId="ADAL" clId="{17E34592-B103-4D32-8966-D1DE2E1B8692}" dt="2025-11-20T15:52:05.203" v="154" actId="20577"/>
          <ac:spMkLst>
            <pc:docMk/>
            <pc:sldMk cId="0" sldId="276"/>
            <ac:spMk id="5" creationId="{00000000-0000-0000-0000-000000000000}"/>
          </ac:spMkLst>
        </pc:spChg>
      </pc:sldChg>
      <pc:sldChg chg="modSp mod">
        <pc:chgData name="Megan Wilson" userId="4833c330-bb21-4a51-b524-eef8b134b0b1" providerId="ADAL" clId="{17E34592-B103-4D32-8966-D1DE2E1B8692}" dt="2025-12-02T20:49:50.721" v="233" actId="20577"/>
        <pc:sldMkLst>
          <pc:docMk/>
          <pc:sldMk cId="0" sldId="277"/>
        </pc:sldMkLst>
        <pc:spChg chg="mod">
          <ac:chgData name="Megan Wilson" userId="4833c330-bb21-4a51-b524-eef8b134b0b1" providerId="ADAL" clId="{17E34592-B103-4D32-8966-D1DE2E1B8692}" dt="2025-11-20T13:46:03.542" v="82" actId="255"/>
          <ac:spMkLst>
            <pc:docMk/>
            <pc:sldMk cId="0" sldId="277"/>
            <ac:spMk id="2" creationId="{00000000-0000-0000-0000-000000000000}"/>
          </ac:spMkLst>
        </pc:spChg>
        <pc:spChg chg="mod">
          <ac:chgData name="Megan Wilson" userId="4833c330-bb21-4a51-b524-eef8b134b0b1" providerId="ADAL" clId="{17E34592-B103-4D32-8966-D1DE2E1B8692}" dt="2025-11-20T13:47:27.499" v="117" actId="1076"/>
          <ac:spMkLst>
            <pc:docMk/>
            <pc:sldMk cId="0" sldId="277"/>
            <ac:spMk id="3" creationId="{00000000-0000-0000-0000-000000000000}"/>
          </ac:spMkLst>
        </pc:spChg>
        <pc:spChg chg="mod">
          <ac:chgData name="Megan Wilson" userId="4833c330-bb21-4a51-b524-eef8b134b0b1" providerId="ADAL" clId="{17E34592-B103-4D32-8966-D1DE2E1B8692}" dt="2025-11-20T13:47:02.291" v="109" actId="1076"/>
          <ac:spMkLst>
            <pc:docMk/>
            <pc:sldMk cId="0" sldId="277"/>
            <ac:spMk id="4" creationId="{00000000-0000-0000-0000-000000000000}"/>
          </ac:spMkLst>
        </pc:spChg>
        <pc:spChg chg="mod">
          <ac:chgData name="Megan Wilson" userId="4833c330-bb21-4a51-b524-eef8b134b0b1" providerId="ADAL" clId="{17E34592-B103-4D32-8966-D1DE2E1B8692}" dt="2025-12-02T20:49:50.721" v="233" actId="20577"/>
          <ac:spMkLst>
            <pc:docMk/>
            <pc:sldMk cId="0" sldId="277"/>
            <ac:spMk id="5" creationId="{00000000-0000-0000-0000-000000000000}"/>
          </ac:spMkLst>
        </pc:spChg>
        <pc:spChg chg="mod">
          <ac:chgData name="Megan Wilson" userId="4833c330-bb21-4a51-b524-eef8b134b0b1" providerId="ADAL" clId="{17E34592-B103-4D32-8966-D1DE2E1B8692}" dt="2025-11-20T13:47:05.626" v="110" actId="1076"/>
          <ac:spMkLst>
            <pc:docMk/>
            <pc:sldMk cId="0" sldId="277"/>
            <ac:spMk id="6" creationId="{00000000-0000-0000-0000-000000000000}"/>
          </ac:spMkLst>
        </pc:spChg>
        <pc:spChg chg="mod">
          <ac:chgData name="Megan Wilson" userId="4833c330-bb21-4a51-b524-eef8b134b0b1" providerId="ADAL" clId="{17E34592-B103-4D32-8966-D1DE2E1B8692}" dt="2025-11-20T13:46:09.381" v="85" actId="207"/>
          <ac:spMkLst>
            <pc:docMk/>
            <pc:sldMk cId="0" sldId="277"/>
            <ac:spMk id="7" creationId="{00000000-0000-0000-0000-000000000000}"/>
          </ac:spMkLst>
        </pc:spChg>
        <pc:spChg chg="mod">
          <ac:chgData name="Megan Wilson" userId="4833c330-bb21-4a51-b524-eef8b134b0b1" providerId="ADAL" clId="{17E34592-B103-4D32-8966-D1DE2E1B8692}" dt="2025-11-20T13:47:08.075" v="111" actId="1076"/>
          <ac:spMkLst>
            <pc:docMk/>
            <pc:sldMk cId="0" sldId="277"/>
            <ac:spMk id="8" creationId="{00000000-0000-0000-0000-000000000000}"/>
          </ac:spMkLst>
        </pc:spChg>
        <pc:spChg chg="mod">
          <ac:chgData name="Megan Wilson" userId="4833c330-bb21-4a51-b524-eef8b134b0b1" providerId="ADAL" clId="{17E34592-B103-4D32-8966-D1DE2E1B8692}" dt="2025-11-20T13:47:12.090" v="112" actId="1076"/>
          <ac:spMkLst>
            <pc:docMk/>
            <pc:sldMk cId="0" sldId="277"/>
            <ac:spMk id="9" creationId="{00000000-0000-0000-0000-000000000000}"/>
          </ac:spMkLst>
        </pc:spChg>
        <pc:spChg chg="mod">
          <ac:chgData name="Megan Wilson" userId="4833c330-bb21-4a51-b524-eef8b134b0b1" providerId="ADAL" clId="{17E34592-B103-4D32-8966-D1DE2E1B8692}" dt="2025-11-20T13:47:20.060" v="115" actId="1076"/>
          <ac:spMkLst>
            <pc:docMk/>
            <pc:sldMk cId="0" sldId="277"/>
            <ac:spMk id="10" creationId="{00000000-0000-0000-0000-000000000000}"/>
          </ac:spMkLst>
        </pc:spChg>
        <pc:spChg chg="mod">
          <ac:chgData name="Megan Wilson" userId="4833c330-bb21-4a51-b524-eef8b134b0b1" providerId="ADAL" clId="{17E34592-B103-4D32-8966-D1DE2E1B8692}" dt="2025-11-20T13:47:17.689" v="114" actId="1076"/>
          <ac:spMkLst>
            <pc:docMk/>
            <pc:sldMk cId="0" sldId="277"/>
            <ac:spMk id="11" creationId="{00000000-0000-0000-0000-000000000000}"/>
          </ac:spMkLst>
        </pc:spChg>
        <pc:spChg chg="mod">
          <ac:chgData name="Megan Wilson" userId="4833c330-bb21-4a51-b524-eef8b134b0b1" providerId="ADAL" clId="{17E34592-B103-4D32-8966-D1DE2E1B8692}" dt="2025-11-20T13:47:24.662" v="116" actId="1076"/>
          <ac:spMkLst>
            <pc:docMk/>
            <pc:sldMk cId="0" sldId="277"/>
            <ac:spMk id="12" creationId="{00000000-0000-0000-0000-000000000000}"/>
          </ac:spMkLst>
        </pc:spChg>
      </pc:sldChg>
      <pc:sldChg chg="modSp mod">
        <pc:chgData name="Megan Wilson" userId="4833c330-bb21-4a51-b524-eef8b134b0b1" providerId="ADAL" clId="{17E34592-B103-4D32-8966-D1DE2E1B8692}" dt="2025-11-20T13:49:01.542" v="122" actId="20577"/>
        <pc:sldMkLst>
          <pc:docMk/>
          <pc:sldMk cId="0" sldId="278"/>
        </pc:sldMkLst>
        <pc:spChg chg="mod">
          <ac:chgData name="Megan Wilson" userId="4833c330-bb21-4a51-b524-eef8b134b0b1" providerId="ADAL" clId="{17E34592-B103-4D32-8966-D1DE2E1B8692}" dt="2025-11-20T13:48:53.342" v="120" actId="1076"/>
          <ac:spMkLst>
            <pc:docMk/>
            <pc:sldMk cId="0" sldId="278"/>
            <ac:spMk id="8" creationId="{00000000-0000-0000-0000-000000000000}"/>
          </ac:spMkLst>
        </pc:spChg>
        <pc:spChg chg="mod">
          <ac:chgData name="Megan Wilson" userId="4833c330-bb21-4a51-b524-eef8b134b0b1" providerId="ADAL" clId="{17E34592-B103-4D32-8966-D1DE2E1B8692}" dt="2025-11-20T13:49:01.542" v="122" actId="20577"/>
          <ac:spMkLst>
            <pc:docMk/>
            <pc:sldMk cId="0" sldId="278"/>
            <ac:spMk id="16"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15.09.2026</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es-US" sz="1200" b="0" i="0" u="none" strike="noStrike" cap="none" baseline="0">
                <a:solidFill>
                  <a:srgbClr val="000000"/>
                </a:solidFill>
                <a:effectLst/>
                <a:uFill>
                  <a:solidFill>
                    <a:prstClr val="black">
                      <a:alpha val="0"/>
                    </a:prstClr>
                  </a:solidFill>
                </a:uFill>
                <a:latin typeface="Calibri"/>
                <a:ea typeface="Calibri"/>
                <a:cs typeface="Calibri"/>
              </a:rPr>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es-US" sz="1200" b="0" i="0" u="none" strike="noStrike" cap="none" baseline="0">
                <a:solidFill>
                  <a:srgbClr val="000000"/>
                </a:solidFill>
                <a:effectLst/>
                <a:uFill>
                  <a:solidFill>
                    <a:prstClr val="black">
                      <a:alpha val="0"/>
                    </a:prstClr>
                  </a:solidFill>
                </a:uFill>
                <a:latin typeface="Calibri"/>
                <a:ea typeface="Calibri"/>
                <a:cs typeface="Calibri"/>
              </a:rPr>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t>9/15/2026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9/15/2026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9/15/2026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t>9/15/2026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t>9/15/2026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t>9/15/2026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t>9/15/2026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9/15/2026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9/15/2026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9/15/2026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9/15/2026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t>9/15/2026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8" Type="http://schemas.openxmlformats.org/officeDocument/2006/relationships/hyperlink" Target="https://www.missingkids.org/theissues/onlineenticement" TargetMode="External"/><Relationship Id="rId3" Type="http://schemas.openxmlformats.org/officeDocument/2006/relationships/image" Target="../media/image6.svg"/><Relationship Id="rId7" Type="http://schemas.openxmlformats.org/officeDocument/2006/relationships/image" Target="../media/image10.svg"/><Relationship Id="rId2" Type="http://schemas.openxmlformats.org/officeDocument/2006/relationships/image" Target="../media/image5.png"/><Relationship Id="rId1" Type="http://schemas.openxmlformats.org/officeDocument/2006/relationships/slideLayout" Target="../slideLayouts/slideLayout7.xml"/><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image" Target="../media/image7.svg"/></Relationships>
</file>

<file path=ppt/slides/_rels/slide5.xml.rels><?xml version="1.0" encoding="UTF-8" standalone="yes"?>
<Relationships xmlns="http://schemas.openxmlformats.org/package/2006/relationships"><Relationship Id="rId3" Type="http://schemas.openxmlformats.org/officeDocument/2006/relationships/hyperlink" Target="https://www.missingkids.org/theissues/onlineenticement" TargetMode="External"/><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hyperlink" Target="https://www.missingkids.org/theissues/onlineenticement" TargetMode="External"/><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hyperlink" Target="https://www.youtube.com/watch?v=ottnH427Fr8" TargetMode="External"/><Relationship Id="rId2" Type="http://schemas.openxmlformats.org/officeDocument/2006/relationships/slideLayout" Target="../slideLayouts/slideLayout7.xml"/><Relationship Id="rId1" Type="http://schemas.openxmlformats.org/officeDocument/2006/relationships/video" Target="https://www.youtube.com/embed/ottnH427Fr8?start=1&amp;feature=oembed" TargetMode="External"/><Relationship Id="rId4" Type="http://schemas.openxmlformats.org/officeDocument/2006/relationships/image" Target="../media/image13.jpe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hyperlink" Target="https://www.missingkids.org/netsmartz/topics/sexting" TargetMode="External"/><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hyperlink" Target="https://www.missingkids.org/netsmartz/topics/sexting" TargetMode="External"/><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hyperlink" Target="https://www.missingkids.org/netsmartz/topics/sexting" TargetMode="External"/><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hyperlink" Target="https://www.youtube.com/watch?v=CEivufW2IWs" TargetMode="External"/><Relationship Id="rId2" Type="http://schemas.openxmlformats.org/officeDocument/2006/relationships/slideLayout" Target="../slideLayouts/slideLayout7.xml"/><Relationship Id="rId1" Type="http://schemas.openxmlformats.org/officeDocument/2006/relationships/video" Target="https://www.youtube.com/embed/CEivufW2IWs?feature=oembed" TargetMode="External"/><Relationship Id="rId4" Type="http://schemas.openxmlformats.org/officeDocument/2006/relationships/image" Target="../media/image17.jpe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hyperlink" Target="https://takeitdown.ncmec.org" TargetMode="External"/><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hyperlink" Target="https://www.youtube.com/watch?v=pAaXbBzVdJE" TargetMode="External"/><Relationship Id="rId2" Type="http://schemas.openxmlformats.org/officeDocument/2006/relationships/slideLayout" Target="../slideLayouts/slideLayout7.xml"/><Relationship Id="rId1" Type="http://schemas.openxmlformats.org/officeDocument/2006/relationships/video" Target="https://www.youtube.com/embed/pAaXbBzVdJE?feature=oembed" TargetMode="External"/><Relationship Id="rId4" Type="http://schemas.openxmlformats.org/officeDocument/2006/relationships/image" Target="../media/image19.jpeg"/></Relationships>
</file>

<file path=ppt/slides/_rels/slide16.xml.rels><?xml version="1.0" encoding="UTF-8" standalone="yes"?>
<Relationships xmlns="http://schemas.openxmlformats.org/package/2006/relationships"><Relationship Id="rId3" Type="http://schemas.openxmlformats.org/officeDocument/2006/relationships/hyperlink" Target="https://www.dhs.gov/sites/default/files/2025-09/25_0916_k2p_p2p_peer-crimes-TEENS_spanish.pdf" TargetMode="External"/><Relationship Id="rId2" Type="http://schemas.openxmlformats.org/officeDocument/2006/relationships/hyperlink" Target="https://www.dhs.gov/know2protect/p2p/teens" TargetMode="External"/><Relationship Id="rId1" Type="http://schemas.openxmlformats.org/officeDocument/2006/relationships/slideLayout" Target="../slideLayouts/slideLayout7.xml"/><Relationship Id="rId6" Type="http://schemas.openxmlformats.org/officeDocument/2006/relationships/hyperlink" Target="https://www.dhs.gov/sites/default/files/2025-09/25_0916_k2p_p2p_support-directory_spanish_0.pdf" TargetMode="External"/><Relationship Id="rId5" Type="http://schemas.openxmlformats.org/officeDocument/2006/relationships/hyperlink" Target="https://www.dhs.gov/know2protect/how-to-report" TargetMode="External"/><Relationship Id="rId4" Type="http://schemas.openxmlformats.org/officeDocument/2006/relationships/hyperlink" Target="https://www.dhs.gov/sites/default/files/2025-09/25_0916_k2p_p2p_exit-strategy-checklist_spanish.pdf"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hyperlink" Target="https://www.dhs.gov/know2protect/p2p/teens" TargetMode="Externa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21.gif"/><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hyperlink" Target="https://connectforfreedom.org/wp-content/uploads/2025/07/Top-5-Quiz-Online-Decisions.pptx" TargetMode="Externa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22.sv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8" Type="http://schemas.openxmlformats.org/officeDocument/2006/relationships/hyperlink" Target="https://www.dhs.gov/sites/default/files/2025-09/25_0916_k2p_p2p_peer-crimes-TEENS_spanish.pdf" TargetMode="External"/><Relationship Id="rId13" Type="http://schemas.openxmlformats.org/officeDocument/2006/relationships/hyperlink" Target="https://www.dhs.gov/sites/default/files/2025-09/25_0916_k2p_p2p_support-directory_spanish_0.pdf" TargetMode="External"/><Relationship Id="rId3" Type="http://schemas.openxmlformats.org/officeDocument/2006/relationships/hyperlink" Target="https://www.youtube.com/watch?v=CEivufW2IWs" TargetMode="External"/><Relationship Id="rId7" Type="http://schemas.openxmlformats.org/officeDocument/2006/relationships/hyperlink" Target="https://www.dhs.gov/know2protect/p2p/teens" TargetMode="External"/><Relationship Id="rId12" Type="http://schemas.openxmlformats.org/officeDocument/2006/relationships/hyperlink" Target="https://www.dhs.gov/know2protect/how-to-report" TargetMode="External"/><Relationship Id="rId2" Type="http://schemas.openxmlformats.org/officeDocument/2006/relationships/hyperlink" Target="https://dibbleinstitute.org/wp-new/wp-content/uploads/2019/11/Sexting-Advice-For-Teens.pdf" TargetMode="External"/><Relationship Id="rId1" Type="http://schemas.openxmlformats.org/officeDocument/2006/relationships/slideLayout" Target="../slideLayouts/slideLayout7.xml"/><Relationship Id="rId6" Type="http://schemas.openxmlformats.org/officeDocument/2006/relationships/hyperlink" Target="https://www.youtube.com/watch?v=ottnH427Fr8" TargetMode="External"/><Relationship Id="rId11" Type="http://schemas.openxmlformats.org/officeDocument/2006/relationships/hyperlink" Target="https://www.dhs.gov/sites/default/files/2025-07/25_0801_k2p_p2p-Exit-Checklist-Kids-Teens.pdf" TargetMode="External"/><Relationship Id="rId5" Type="http://schemas.openxmlformats.org/officeDocument/2006/relationships/hyperlink" Target="https://www.youtube.com/watch?v=pAaXbBzVdJE" TargetMode="External"/><Relationship Id="rId10" Type="http://schemas.openxmlformats.org/officeDocument/2006/relationships/hyperlink" Target="https://www.dhs.gov/sites/default/files/2025-09/25_0916_k2p_p2p_exit-strategy-checklist_spanish.pdf" TargetMode="External"/><Relationship Id="rId4" Type="http://schemas.openxmlformats.org/officeDocument/2006/relationships/hyperlink" Target="https://connectforfreedom.org/wp-content/uploads/2025/07/Top-5-Quiz-Online-Decisions.pptx" TargetMode="External"/><Relationship Id="rId9" Type="http://schemas.openxmlformats.org/officeDocument/2006/relationships/hyperlink" Target="https://www.dhs.gov/know2protect/publication/how2spot-peer-peer-risks-guide-teens" TargetMode="External"/><Relationship Id="rId14" Type="http://schemas.openxmlformats.org/officeDocument/2006/relationships/hyperlink" Target="https://www.dhs.gov/sites/default/files/2025-07/25_0801_k2p_p2p_support-directory.pdf" TargetMode="Externa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7113879" y="9315457"/>
            <a:ext cx="1021887" cy="811934"/>
            <a:chOff x="0" y="0"/>
            <a:chExt cx="269139" cy="213843"/>
          </a:xfrm>
        </p:grpSpPr>
        <p:sp>
          <p:nvSpPr>
            <p:cNvPr id="3" name="Freeform 3"/>
            <p:cNvSpPr/>
            <p:nvPr/>
          </p:nvSpPr>
          <p:spPr>
            <a:xfrm>
              <a:off x="0" y="0"/>
              <a:ext cx="269139" cy="213843"/>
            </a:xfrm>
            <a:custGeom>
              <a:avLst/>
              <a:gdLst/>
              <a:ahLst/>
              <a:cxnLst/>
              <a:rect l="l" t="t" r="r" b="b"/>
              <a:pathLst>
                <a:path w="269139" h="213843">
                  <a:moveTo>
                    <a:pt x="0" y="0"/>
                  </a:moveTo>
                  <a:lnTo>
                    <a:pt x="269139" y="0"/>
                  </a:lnTo>
                  <a:lnTo>
                    <a:pt x="269139" y="213843"/>
                  </a:lnTo>
                  <a:lnTo>
                    <a:pt x="0" y="213843"/>
                  </a:lnTo>
                  <a:close/>
                </a:path>
              </a:pathLst>
            </a:custGeom>
            <a:solidFill>
              <a:srgbClr val="F6F8F6"/>
            </a:solidFill>
          </p:spPr>
          <p:txBody>
            <a:bodyPr/>
            <a:lstStyle/>
            <a:p>
              <a:endParaRPr lang="en-US"/>
            </a:p>
          </p:txBody>
        </p:sp>
        <p:sp>
          <p:nvSpPr>
            <p:cNvPr id="4" name="TextBox 4"/>
            <p:cNvSpPr txBox="1"/>
            <p:nvPr/>
          </p:nvSpPr>
          <p:spPr>
            <a:xfrm>
              <a:off x="0" y="-76200"/>
              <a:ext cx="269139" cy="290043"/>
            </a:xfrm>
            <a:prstGeom prst="rect">
              <a:avLst/>
            </a:prstGeom>
          </p:spPr>
          <p:txBody>
            <a:bodyPr lIns="50800" tIns="50800" rIns="50800" bIns="50800" rtlCol="0" anchor="ctr"/>
            <a:lstStyle/>
            <a:p>
              <a:pPr algn="ctr">
                <a:lnSpc>
                  <a:spcPts val="2659"/>
                </a:lnSpc>
              </a:pPr>
              <a:endParaRPr/>
            </a:p>
          </p:txBody>
        </p:sp>
      </p:grpSp>
      <p:grpSp>
        <p:nvGrpSpPr>
          <p:cNvPr id="5" name="Group 5"/>
          <p:cNvGrpSpPr/>
          <p:nvPr/>
        </p:nvGrpSpPr>
        <p:grpSpPr>
          <a:xfrm>
            <a:off x="0" y="5688051"/>
            <a:ext cx="18288000" cy="4598949"/>
            <a:chOff x="0" y="0"/>
            <a:chExt cx="4816593" cy="1211246"/>
          </a:xfrm>
        </p:grpSpPr>
        <p:sp>
          <p:nvSpPr>
            <p:cNvPr id="6" name="Freeform 6"/>
            <p:cNvSpPr/>
            <p:nvPr/>
          </p:nvSpPr>
          <p:spPr>
            <a:xfrm>
              <a:off x="0" y="0"/>
              <a:ext cx="4816592" cy="1211246"/>
            </a:xfrm>
            <a:custGeom>
              <a:avLst/>
              <a:gdLst/>
              <a:ahLst/>
              <a:cxnLst/>
              <a:rect l="l" t="t" r="r" b="b"/>
              <a:pathLst>
                <a:path w="4816592" h="1211246">
                  <a:moveTo>
                    <a:pt x="0" y="0"/>
                  </a:moveTo>
                  <a:lnTo>
                    <a:pt x="4816592" y="0"/>
                  </a:lnTo>
                  <a:lnTo>
                    <a:pt x="4816592" y="1211246"/>
                  </a:lnTo>
                  <a:lnTo>
                    <a:pt x="0" y="1211246"/>
                  </a:lnTo>
                  <a:close/>
                </a:path>
              </a:pathLst>
            </a:custGeom>
            <a:solidFill>
              <a:srgbClr val="3B79AF"/>
            </a:solidFill>
          </p:spPr>
          <p:txBody>
            <a:bodyPr/>
            <a:lstStyle/>
            <a:p>
              <a:endParaRPr lang="en-US"/>
            </a:p>
          </p:txBody>
        </p:sp>
        <p:sp>
          <p:nvSpPr>
            <p:cNvPr id="7" name="TextBox 7"/>
            <p:cNvSpPr txBox="1"/>
            <p:nvPr/>
          </p:nvSpPr>
          <p:spPr>
            <a:xfrm>
              <a:off x="0" y="-76200"/>
              <a:ext cx="4816593" cy="1287446"/>
            </a:xfrm>
            <a:prstGeom prst="rect">
              <a:avLst/>
            </a:prstGeom>
          </p:spPr>
          <p:txBody>
            <a:bodyPr lIns="50800" tIns="50800" rIns="50800" bIns="50800" rtlCol="0" anchor="ctr"/>
            <a:lstStyle/>
            <a:p>
              <a:pPr algn="ctr">
                <a:lnSpc>
                  <a:spcPts val="2659"/>
                </a:lnSpc>
              </a:pPr>
              <a:endParaRPr/>
            </a:p>
          </p:txBody>
        </p:sp>
      </p:grpSp>
      <p:sp>
        <p:nvSpPr>
          <p:cNvPr id="8" name="TextBox 8"/>
          <p:cNvSpPr txBox="1"/>
          <p:nvPr/>
        </p:nvSpPr>
        <p:spPr>
          <a:xfrm>
            <a:off x="2458991" y="9146233"/>
            <a:ext cx="13370018" cy="861060"/>
          </a:xfrm>
          <a:prstGeom prst="rect">
            <a:avLst/>
          </a:prstGeom>
        </p:spPr>
        <p:txBody>
          <a:bodyPr lIns="0" tIns="0" rIns="0" bIns="0" rtlCol="0" anchor="t">
            <a:spAutoFit/>
          </a:bodyPr>
          <a:lstStyle/>
          <a:p>
            <a:pPr algn="ctr">
              <a:lnSpc>
                <a:spcPts val="7000"/>
              </a:lnSpc>
            </a:pPr>
            <a:r>
              <a:rPr lang="es-US" sz="5000" b="1" i="0" u="none" strike="noStrike" cap="none" baseline="0" dirty="0">
                <a:solidFill>
                  <a:srgbClr val="FEFEFE"/>
                </a:solidFill>
                <a:effectLst/>
                <a:uFill>
                  <a:solidFill>
                    <a:prstClr val="black">
                      <a:alpha val="0"/>
                    </a:prstClr>
                  </a:solidFill>
                </a:uFill>
                <a:latin typeface="Calibri (MS) Bold"/>
                <a:ea typeface="Calibri (MS) Bold"/>
                <a:cs typeface="Calibri (MS) Bold"/>
              </a:rPr>
              <a:t>Decisiones en línea con consecuencias reales</a:t>
            </a:r>
          </a:p>
        </p:txBody>
      </p:sp>
      <p:sp>
        <p:nvSpPr>
          <p:cNvPr id="9" name="TextBox 9"/>
          <p:cNvSpPr txBox="1"/>
          <p:nvPr/>
        </p:nvSpPr>
        <p:spPr>
          <a:xfrm>
            <a:off x="3808847" y="4889856"/>
            <a:ext cx="12020162" cy="709681"/>
          </a:xfrm>
          <a:prstGeom prst="rect">
            <a:avLst/>
          </a:prstGeom>
        </p:spPr>
        <p:txBody>
          <a:bodyPr wrap="square" lIns="0" tIns="0" rIns="0" bIns="0" rtlCol="0" anchor="t">
            <a:spAutoFit/>
          </a:bodyPr>
          <a:lstStyle/>
          <a:p>
            <a:pPr algn="ctr">
              <a:lnSpc>
                <a:spcPts val="5880"/>
              </a:lnSpc>
            </a:pPr>
            <a:r>
              <a:rPr lang="es-US" sz="4200" b="1" i="0" u="none" strike="noStrike" cap="none" baseline="0" dirty="0">
                <a:solidFill>
                  <a:srgbClr val="159E99"/>
                </a:solidFill>
                <a:effectLst/>
                <a:uFill>
                  <a:solidFill>
                    <a:prstClr val="black">
                      <a:alpha val="0"/>
                    </a:prstClr>
                  </a:solidFill>
                </a:uFill>
                <a:latin typeface="Calibri (MS) Bold"/>
                <a:ea typeface="Calibri (MS) Bold"/>
                <a:cs typeface="Calibri (MS) Bold"/>
              </a:rPr>
              <a:t>Participación juvenil - Edades 14–15 (9.º grado)</a:t>
            </a:r>
          </a:p>
        </p:txBody>
      </p:sp>
      <p:sp>
        <p:nvSpPr>
          <p:cNvPr id="10" name="Freeform 10"/>
          <p:cNvSpPr/>
          <p:nvPr/>
        </p:nvSpPr>
        <p:spPr>
          <a:xfrm>
            <a:off x="3808846" y="0"/>
            <a:ext cx="11092254" cy="4263958"/>
          </a:xfrm>
          <a:custGeom>
            <a:avLst/>
            <a:gdLst/>
            <a:ahLst/>
            <a:cxnLst/>
            <a:rect l="l" t="t" r="r" b="b"/>
            <a:pathLst>
              <a:path w="11092254" h="4263958">
                <a:moveTo>
                  <a:pt x="0" y="0"/>
                </a:moveTo>
                <a:lnTo>
                  <a:pt x="11092254" y="0"/>
                </a:lnTo>
                <a:lnTo>
                  <a:pt x="11092254" y="4263958"/>
                </a:lnTo>
                <a:lnTo>
                  <a:pt x="0" y="4263958"/>
                </a:lnTo>
                <a:lnTo>
                  <a:pt x="0" y="0"/>
                </a:lnTo>
                <a:close/>
              </a:path>
            </a:pathLst>
          </a:custGeom>
          <a:blipFill>
            <a:blip r:embed="rId2"/>
            <a:stretch>
              <a:fillRect/>
            </a:stretch>
          </a:blipFill>
        </p:spPr>
        <p:txBody>
          <a:bodyPr/>
          <a:lstStyle/>
          <a:p>
            <a:endParaRPr lang="en-US"/>
          </a:p>
        </p:txBody>
      </p: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1123971"/>
            <a:chOff x="0" y="0"/>
            <a:chExt cx="4816593" cy="296025"/>
          </a:xfrm>
        </p:grpSpPr>
        <p:sp>
          <p:nvSpPr>
            <p:cNvPr id="3" name="Freeform 3"/>
            <p:cNvSpPr/>
            <p:nvPr/>
          </p:nvSpPr>
          <p:spPr>
            <a:xfrm>
              <a:off x="0" y="0"/>
              <a:ext cx="4816592" cy="296025"/>
            </a:xfrm>
            <a:custGeom>
              <a:avLst/>
              <a:gdLst/>
              <a:ahLst/>
              <a:cxnLst/>
              <a:rect l="l" t="t" r="r" b="b"/>
              <a:pathLst>
                <a:path w="4816592" h="296025">
                  <a:moveTo>
                    <a:pt x="0" y="0"/>
                  </a:moveTo>
                  <a:lnTo>
                    <a:pt x="4816592" y="0"/>
                  </a:lnTo>
                  <a:lnTo>
                    <a:pt x="4816592" y="296025"/>
                  </a:lnTo>
                  <a:lnTo>
                    <a:pt x="0" y="296025"/>
                  </a:lnTo>
                  <a:close/>
                </a:path>
              </a:pathLst>
            </a:custGeom>
            <a:solidFill>
              <a:srgbClr val="0C938B"/>
            </a:solidFill>
          </p:spPr>
          <p:txBody>
            <a:bodyPr/>
            <a:lstStyle/>
            <a:p>
              <a:endParaRPr lang="en-US"/>
            </a:p>
          </p:txBody>
        </p:sp>
        <p:sp>
          <p:nvSpPr>
            <p:cNvPr id="4" name="TextBox 4"/>
            <p:cNvSpPr txBox="1"/>
            <p:nvPr/>
          </p:nvSpPr>
          <p:spPr>
            <a:xfrm>
              <a:off x="0" y="-85725"/>
              <a:ext cx="4816593" cy="381750"/>
            </a:xfrm>
            <a:prstGeom prst="rect">
              <a:avLst/>
            </a:prstGeom>
          </p:spPr>
          <p:txBody>
            <a:bodyPr lIns="50800" tIns="50800" rIns="50800" bIns="50800" rtlCol="0" anchor="ctr"/>
            <a:lstStyle/>
            <a:p>
              <a:pPr algn="ctr">
                <a:lnSpc>
                  <a:spcPts val="2666"/>
                </a:lnSpc>
              </a:pPr>
              <a:endParaRPr/>
            </a:p>
          </p:txBody>
        </p:sp>
      </p:grpSp>
      <p:sp>
        <p:nvSpPr>
          <p:cNvPr id="5" name="TextBox 5"/>
          <p:cNvSpPr txBox="1"/>
          <p:nvPr/>
        </p:nvSpPr>
        <p:spPr>
          <a:xfrm>
            <a:off x="2108282" y="2823185"/>
            <a:ext cx="14071432" cy="2320315"/>
          </a:xfrm>
          <a:prstGeom prst="rect">
            <a:avLst/>
          </a:prstGeom>
        </p:spPr>
        <p:txBody>
          <a:bodyPr wrap="square" lIns="0" tIns="0" rIns="0" bIns="0" rtlCol="0" anchor="t">
            <a:spAutoFit/>
          </a:bodyPr>
          <a:lstStyle/>
          <a:p>
            <a:pPr algn="ctr">
              <a:lnSpc>
                <a:spcPts val="6300"/>
              </a:lnSpc>
            </a:pPr>
            <a:r>
              <a:rPr lang="es-US" sz="3000" b="0" i="0" u="none" strike="noStrike" cap="none" baseline="0" dirty="0" err="1">
                <a:solidFill>
                  <a:srgbClr val="000000"/>
                </a:solidFill>
                <a:effectLst/>
                <a:uFill>
                  <a:solidFill>
                    <a:prstClr val="black">
                      <a:alpha val="0"/>
                    </a:prstClr>
                  </a:solidFill>
                </a:uFill>
                <a:latin typeface="Calibri (MS)"/>
                <a:ea typeface="Calibri (MS)"/>
                <a:cs typeface="Calibri (MS)"/>
              </a:rPr>
              <a:t>Connect for Freedom es una organización 501(c)(3) sin fines de lucro comprometida a proporcionar materiales gratuitos sobre seguridad en línea y concientización sobre la trata de personas a organizaciones que prestan servicios a jóvenes y a las comunidades.</a:t>
            </a:r>
          </a:p>
        </p:txBody>
      </p:sp>
      <p:sp>
        <p:nvSpPr>
          <p:cNvPr id="6" name="TextBox 6"/>
          <p:cNvSpPr txBox="1"/>
          <p:nvPr/>
        </p:nvSpPr>
        <p:spPr>
          <a:xfrm>
            <a:off x="381000" y="48126"/>
            <a:ext cx="17140786" cy="790024"/>
          </a:xfrm>
          <a:prstGeom prst="rect">
            <a:avLst/>
          </a:prstGeom>
        </p:spPr>
        <p:txBody>
          <a:bodyPr wrap="square" lIns="0" tIns="0" rIns="0" bIns="0" rtlCol="0" anchor="t">
            <a:spAutoFit/>
          </a:bodyPr>
          <a:lstStyle/>
          <a:p>
            <a:pPr algn="ctr">
              <a:lnSpc>
                <a:spcPts val="7000"/>
              </a:lnSpc>
            </a:pPr>
            <a:r>
              <a:rPr lang="es-US" sz="3500" b="1" i="0" u="none" strike="noStrike" cap="none" baseline="0" dirty="0">
                <a:solidFill>
                  <a:srgbClr val="FFFFFF"/>
                </a:solidFill>
                <a:effectLst/>
                <a:uFill>
                  <a:solidFill>
                    <a:prstClr val="black">
                      <a:alpha val="0"/>
                    </a:prstClr>
                  </a:solidFill>
                </a:uFill>
                <a:latin typeface="Calibri (MS) Bold"/>
                <a:ea typeface="Calibri (MS) Bold"/>
                <a:cs typeface="Calibri (MS) Bold"/>
              </a:rPr>
              <a:t>LA PREVENCIÓN A TRAVÉS DE LA EDUCACIÓN ES LA SOLUCIÓN</a:t>
            </a:r>
          </a:p>
        </p:txBody>
      </p:sp>
      <p:sp>
        <p:nvSpPr>
          <p:cNvPr id="7" name="Freeform 7"/>
          <p:cNvSpPr/>
          <p:nvPr/>
        </p:nvSpPr>
        <p:spPr>
          <a:xfrm>
            <a:off x="5383103" y="7014298"/>
            <a:ext cx="7521793" cy="2633258"/>
          </a:xfrm>
          <a:custGeom>
            <a:avLst/>
            <a:gdLst/>
            <a:ahLst/>
            <a:cxnLst/>
            <a:rect l="l" t="t" r="r" b="b"/>
            <a:pathLst>
              <a:path w="7521793" h="2633258">
                <a:moveTo>
                  <a:pt x="0" y="0"/>
                </a:moveTo>
                <a:lnTo>
                  <a:pt x="7521794" y="0"/>
                </a:lnTo>
                <a:lnTo>
                  <a:pt x="7521794" y="2633257"/>
                </a:lnTo>
                <a:lnTo>
                  <a:pt x="0" y="2633257"/>
                </a:lnTo>
                <a:lnTo>
                  <a:pt x="0" y="0"/>
                </a:lnTo>
                <a:close/>
              </a:path>
            </a:pathLst>
          </a:custGeom>
          <a:blipFill>
            <a:blip r:embed="rId2"/>
            <a:stretch>
              <a:fillRect/>
            </a:stretch>
          </a:blipFill>
        </p:spPr>
        <p:txBody>
          <a:bodyPr/>
          <a:lstStyle/>
          <a:p>
            <a:endParaRPr lang="en-US"/>
          </a:p>
        </p:txBody>
      </p:sp>
    </p:spTree>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5148337" cy="10287000"/>
            <a:chOff x="0" y="0"/>
            <a:chExt cx="1355941" cy="2709333"/>
          </a:xfrm>
        </p:grpSpPr>
        <p:sp>
          <p:nvSpPr>
            <p:cNvPr id="3" name="Freeform 3"/>
            <p:cNvSpPr/>
            <p:nvPr/>
          </p:nvSpPr>
          <p:spPr>
            <a:xfrm>
              <a:off x="0" y="0"/>
              <a:ext cx="1355941" cy="2709333"/>
            </a:xfrm>
            <a:custGeom>
              <a:avLst/>
              <a:gdLst/>
              <a:ahLst/>
              <a:cxnLst/>
              <a:rect l="l" t="t" r="r" b="b"/>
              <a:pathLst>
                <a:path w="1355941" h="2709333">
                  <a:moveTo>
                    <a:pt x="0" y="0"/>
                  </a:moveTo>
                  <a:lnTo>
                    <a:pt x="1355941" y="0"/>
                  </a:lnTo>
                  <a:lnTo>
                    <a:pt x="1355941" y="2709333"/>
                  </a:lnTo>
                  <a:lnTo>
                    <a:pt x="0" y="2709333"/>
                  </a:lnTo>
                  <a:close/>
                </a:path>
              </a:pathLst>
            </a:custGeom>
            <a:solidFill>
              <a:srgbClr val="0C938B"/>
            </a:solidFill>
          </p:spPr>
          <p:txBody>
            <a:bodyPr/>
            <a:lstStyle/>
            <a:p>
              <a:endParaRPr lang="en-US"/>
            </a:p>
          </p:txBody>
        </p:sp>
        <p:sp>
          <p:nvSpPr>
            <p:cNvPr id="4" name="TextBox 4"/>
            <p:cNvSpPr txBox="1"/>
            <p:nvPr/>
          </p:nvSpPr>
          <p:spPr>
            <a:xfrm>
              <a:off x="0" y="-76200"/>
              <a:ext cx="1355941" cy="2785533"/>
            </a:xfrm>
            <a:prstGeom prst="rect">
              <a:avLst/>
            </a:prstGeom>
          </p:spPr>
          <p:txBody>
            <a:bodyPr lIns="50800" tIns="50800" rIns="50800" bIns="50800" rtlCol="0" anchor="ctr"/>
            <a:lstStyle/>
            <a:p>
              <a:pPr algn="ctr">
                <a:lnSpc>
                  <a:spcPts val="2659"/>
                </a:lnSpc>
              </a:pPr>
              <a:endParaRPr/>
            </a:p>
          </p:txBody>
        </p:sp>
      </p:grpSp>
      <p:sp>
        <p:nvSpPr>
          <p:cNvPr id="5" name="TextBox 5"/>
          <p:cNvSpPr txBox="1"/>
          <p:nvPr/>
        </p:nvSpPr>
        <p:spPr>
          <a:xfrm>
            <a:off x="5273773" y="783788"/>
            <a:ext cx="13014227" cy="8087727"/>
          </a:xfrm>
          <a:prstGeom prst="rect">
            <a:avLst/>
          </a:prstGeom>
        </p:spPr>
        <p:txBody>
          <a:bodyPr wrap="square" lIns="0" tIns="0" rIns="0" bIns="0" rtlCol="0" anchor="t">
            <a:spAutoFit/>
          </a:bodyPr>
          <a:lstStyle/>
          <a:p>
            <a:pPr marL="820421" lvl="1" indent="-410210" algn="l">
              <a:lnSpc>
                <a:spcPts val="5320"/>
              </a:lnSpc>
              <a:buAutoNum type="arabicPeriod"/>
            </a:pPr>
            <a:r>
              <a:rPr lang="es-US" sz="3000" b="0" i="0" u="none" strike="noStrike" cap="none" baseline="0" dirty="0">
                <a:solidFill>
                  <a:srgbClr val="000000"/>
                </a:solidFill>
                <a:effectLst/>
                <a:uFill>
                  <a:solidFill>
                    <a:prstClr val="black">
                      <a:alpha val="0"/>
                    </a:prstClr>
                  </a:solidFill>
                </a:uFill>
                <a:latin typeface="Calibri (MS)"/>
                <a:ea typeface="Calibri (MS)"/>
                <a:cs typeface="Calibri (MS)"/>
              </a:rPr>
              <a:t>Introducción a la seguridad en línea</a:t>
            </a:r>
          </a:p>
          <a:p>
            <a:pPr marL="820421" lvl="1" indent="-410210" algn="l">
              <a:lnSpc>
                <a:spcPts val="5320"/>
              </a:lnSpc>
              <a:buAutoNum type="arabicPeriod"/>
            </a:pPr>
            <a:r>
              <a:rPr lang="es-US" sz="3000" b="0" i="0" u="none" strike="noStrike" cap="none" baseline="0" dirty="0">
                <a:solidFill>
                  <a:srgbClr val="000000"/>
                </a:solidFill>
                <a:effectLst/>
                <a:uFill>
                  <a:solidFill>
                    <a:prstClr val="black">
                      <a:alpha val="0"/>
                    </a:prstClr>
                  </a:solidFill>
                </a:uFill>
                <a:latin typeface="Calibri (MS)"/>
                <a:ea typeface="Calibri (MS)"/>
                <a:cs typeface="Calibri (MS)"/>
              </a:rPr>
              <a:t>Video “Opiniones de adolescentes: la sobreexposición y tu huella digital” de </a:t>
            </a:r>
            <a:r>
              <a:rPr lang="es-US" sz="3000" b="0" i="0" u="none" strike="noStrike" cap="none" baseline="0" dirty="0" err="1">
                <a:solidFill>
                  <a:srgbClr val="000000"/>
                </a:solidFill>
                <a:effectLst/>
                <a:uFill>
                  <a:solidFill>
                    <a:prstClr val="black">
                      <a:alpha val="0"/>
                    </a:prstClr>
                  </a:solidFill>
                </a:uFill>
                <a:latin typeface="Calibri (MS)"/>
                <a:ea typeface="Calibri (MS)"/>
                <a:cs typeface="Calibri (MS)"/>
              </a:rPr>
              <a:t>Common</a:t>
            </a:r>
            <a:r>
              <a:rPr lang="es-US" sz="3000" b="0" i="0" u="none" strike="noStrike" cap="none" baseline="0" dirty="0">
                <a:solidFill>
                  <a:srgbClr val="000000"/>
                </a:solidFill>
                <a:effectLst/>
                <a:uFill>
                  <a:solidFill>
                    <a:prstClr val="black">
                      <a:alpha val="0"/>
                    </a:prstClr>
                  </a:solidFill>
                </a:uFill>
                <a:latin typeface="Calibri (MS)"/>
                <a:ea typeface="Calibri (MS)"/>
                <a:cs typeface="Calibri (MS)"/>
              </a:rPr>
              <a:t> </a:t>
            </a:r>
            <a:r>
              <a:rPr lang="es-US" sz="3000" b="0" i="0" u="none" strike="noStrike" cap="none" baseline="0" dirty="0" err="1">
                <a:solidFill>
                  <a:srgbClr val="000000"/>
                </a:solidFill>
                <a:effectLst/>
                <a:uFill>
                  <a:solidFill>
                    <a:prstClr val="black">
                      <a:alpha val="0"/>
                    </a:prstClr>
                  </a:solidFill>
                </a:uFill>
                <a:latin typeface="Calibri (MS)"/>
                <a:ea typeface="Calibri (MS)"/>
                <a:cs typeface="Calibri (MS)"/>
              </a:rPr>
              <a:t>Sense</a:t>
            </a:r>
            <a:r>
              <a:rPr lang="es-US" sz="3000" b="0" i="0" u="none" strike="noStrike" cap="none" baseline="0" dirty="0">
                <a:solidFill>
                  <a:srgbClr val="000000"/>
                </a:solidFill>
                <a:effectLst/>
                <a:uFill>
                  <a:solidFill>
                    <a:prstClr val="black">
                      <a:alpha val="0"/>
                    </a:prstClr>
                  </a:solidFill>
                </a:uFill>
                <a:latin typeface="Calibri (MS)"/>
                <a:ea typeface="Calibri (MS)"/>
                <a:cs typeface="Calibri (MS)"/>
              </a:rPr>
              <a:t> Education (3.5 min.)</a:t>
            </a:r>
          </a:p>
          <a:p>
            <a:pPr marL="1640841" lvl="2" indent="-546947" algn="l">
              <a:lnSpc>
                <a:spcPts val="5320"/>
              </a:lnSpc>
              <a:buFont typeface="Arial"/>
              <a:buChar char="⚬"/>
            </a:pPr>
            <a:r>
              <a:rPr lang="es-US" sz="3000" b="0" i="0" u="none" strike="noStrike" cap="none" baseline="0" dirty="0">
                <a:solidFill>
                  <a:srgbClr val="000000"/>
                </a:solidFill>
                <a:effectLst/>
                <a:uFill>
                  <a:solidFill>
                    <a:prstClr val="black">
                      <a:alpha val="0"/>
                    </a:prstClr>
                  </a:solidFill>
                </a:uFill>
                <a:latin typeface="Calibri (MS)"/>
                <a:ea typeface="Calibri (MS)"/>
                <a:cs typeface="Calibri (MS)"/>
              </a:rPr>
              <a:t>Preguntas de debate</a:t>
            </a:r>
          </a:p>
          <a:p>
            <a:pPr marL="820421" lvl="1" indent="-410210" algn="l">
              <a:lnSpc>
                <a:spcPts val="5320"/>
              </a:lnSpc>
              <a:buAutoNum type="arabicPeriod"/>
            </a:pPr>
            <a:r>
              <a:rPr lang="es-US" sz="3000" b="0" i="0" u="none" strike="noStrike" cap="none" baseline="0" dirty="0">
                <a:solidFill>
                  <a:srgbClr val="000000"/>
                </a:solidFill>
                <a:effectLst/>
                <a:uFill>
                  <a:solidFill>
                    <a:prstClr val="black">
                      <a:alpha val="0"/>
                    </a:prstClr>
                  </a:solidFill>
                </a:uFill>
                <a:latin typeface="Calibri (MS)"/>
                <a:ea typeface="Calibri (MS)"/>
                <a:cs typeface="Calibri (MS)"/>
              </a:rPr>
              <a:t>Sexting</a:t>
            </a:r>
          </a:p>
          <a:p>
            <a:pPr marL="820421" lvl="1" indent="-410210" algn="l">
              <a:lnSpc>
                <a:spcPts val="5320"/>
              </a:lnSpc>
              <a:buAutoNum type="arabicPeriod"/>
            </a:pPr>
            <a:r>
              <a:rPr lang="es-US" sz="3000" b="0" i="0" u="none" strike="noStrike" cap="none" baseline="0" dirty="0">
                <a:solidFill>
                  <a:srgbClr val="000000"/>
                </a:solidFill>
                <a:effectLst/>
                <a:uFill>
                  <a:solidFill>
                    <a:prstClr val="black">
                      <a:alpha val="0"/>
                    </a:prstClr>
                  </a:solidFill>
                </a:uFill>
                <a:latin typeface="Calibri (MS)"/>
                <a:ea typeface="Calibri (MS)"/>
                <a:cs typeface="Calibri (MS)"/>
              </a:rPr>
              <a:t>Video “El abuso sexual en línea puede ocurrir” de </a:t>
            </a:r>
            <a:r>
              <a:rPr lang="es-US" sz="3000" b="0" i="0" u="none" strike="noStrike" cap="none" baseline="0" dirty="0" err="1">
                <a:solidFill>
                  <a:srgbClr val="000000"/>
                </a:solidFill>
                <a:effectLst/>
                <a:uFill>
                  <a:solidFill>
                    <a:prstClr val="black">
                      <a:alpha val="0"/>
                    </a:prstClr>
                  </a:solidFill>
                </a:uFill>
                <a:latin typeface="Calibri (MS)"/>
                <a:ea typeface="Calibri (MS)"/>
                <a:cs typeface="Calibri (MS)"/>
              </a:rPr>
              <a:t>Fight</a:t>
            </a:r>
            <a:r>
              <a:rPr lang="es-US" sz="3000" b="0" i="0" u="none" strike="noStrike" cap="none" baseline="0" dirty="0">
                <a:solidFill>
                  <a:srgbClr val="000000"/>
                </a:solidFill>
                <a:effectLst/>
                <a:uFill>
                  <a:solidFill>
                    <a:prstClr val="black">
                      <a:alpha val="0"/>
                    </a:prstClr>
                  </a:solidFill>
                </a:uFill>
                <a:latin typeface="Calibri (MS)"/>
                <a:ea typeface="Calibri (MS)"/>
                <a:cs typeface="Calibri (MS)"/>
              </a:rPr>
              <a:t> Child Abuse (</a:t>
            </a:r>
            <a:r>
              <a:rPr lang="es-US" sz="3000" b="0" i="0" u="none" strike="noStrike" cap="none" baseline="0">
                <a:solidFill>
                  <a:srgbClr val="000000"/>
                </a:solidFill>
                <a:effectLst/>
                <a:uFill>
                  <a:solidFill>
                    <a:prstClr val="black">
                      <a:alpha val="0"/>
                    </a:prstClr>
                  </a:solidFill>
                </a:uFill>
                <a:latin typeface="Calibri (MS)"/>
                <a:ea typeface="Calibri (MS)"/>
                <a:cs typeface="Calibri (MS)"/>
              </a:rPr>
              <a:t>4.5 min.) </a:t>
            </a:r>
            <a:endParaRPr lang="es-US" sz="3000" b="0" i="0" u="none" strike="noStrike" cap="none" baseline="0" dirty="0">
              <a:solidFill>
                <a:srgbClr val="000000"/>
              </a:solidFill>
              <a:effectLst/>
              <a:uFill>
                <a:solidFill>
                  <a:prstClr val="black">
                    <a:alpha val="0"/>
                  </a:prstClr>
                </a:solidFill>
              </a:uFill>
              <a:latin typeface="Calibri (MS)"/>
              <a:ea typeface="Calibri (MS)"/>
              <a:cs typeface="Calibri (MS)"/>
            </a:endParaRPr>
          </a:p>
          <a:p>
            <a:pPr marL="1640841" lvl="2" indent="-546947" algn="l">
              <a:lnSpc>
                <a:spcPts val="5320"/>
              </a:lnSpc>
              <a:buFont typeface="Arial"/>
              <a:buChar char="⚬"/>
            </a:pPr>
            <a:r>
              <a:rPr lang="es-US" sz="3000" b="0" i="0" u="none" strike="noStrike" cap="none" baseline="0" dirty="0">
                <a:solidFill>
                  <a:srgbClr val="000000"/>
                </a:solidFill>
                <a:effectLst/>
                <a:uFill>
                  <a:solidFill>
                    <a:prstClr val="black">
                      <a:alpha val="0"/>
                    </a:prstClr>
                  </a:solidFill>
                </a:uFill>
                <a:latin typeface="Calibri (MS)"/>
                <a:ea typeface="Calibri (MS)"/>
                <a:cs typeface="Calibri (MS)"/>
              </a:rPr>
              <a:t>Preguntas de debate</a:t>
            </a:r>
          </a:p>
          <a:p>
            <a:pPr marL="820421" lvl="1" indent="-410210" algn="l">
              <a:lnSpc>
                <a:spcPts val="5320"/>
              </a:lnSpc>
              <a:buAutoNum type="arabicPeriod"/>
            </a:pPr>
            <a:r>
              <a:rPr lang="es-US" sz="3000" b="0" i="0" u="none" strike="noStrike" cap="none" baseline="0" dirty="0" err="1">
                <a:solidFill>
                  <a:srgbClr val="000000"/>
                </a:solidFill>
                <a:effectLst/>
                <a:uFill>
                  <a:solidFill>
                    <a:prstClr val="black">
                      <a:alpha val="0"/>
                    </a:prstClr>
                  </a:solidFill>
                </a:uFill>
                <a:latin typeface="Calibri (MS)"/>
                <a:ea typeface="Calibri (MS)"/>
                <a:cs typeface="Calibri (MS)"/>
              </a:rPr>
              <a:t>Take</a:t>
            </a:r>
            <a:r>
              <a:rPr lang="es-US" sz="3000" b="0" i="0" u="none" strike="noStrike" cap="none" baseline="0" dirty="0">
                <a:solidFill>
                  <a:srgbClr val="000000"/>
                </a:solidFill>
                <a:effectLst/>
                <a:uFill>
                  <a:solidFill>
                    <a:prstClr val="black">
                      <a:alpha val="0"/>
                    </a:prstClr>
                  </a:solidFill>
                </a:uFill>
                <a:latin typeface="Calibri (MS)"/>
                <a:ea typeface="Calibri (MS)"/>
                <a:cs typeface="Calibri (MS)"/>
              </a:rPr>
              <a:t> </a:t>
            </a:r>
            <a:r>
              <a:rPr lang="es-US" sz="3000" b="0" i="0" u="none" strike="noStrike" cap="none" baseline="0" dirty="0" err="1">
                <a:solidFill>
                  <a:srgbClr val="000000"/>
                </a:solidFill>
                <a:effectLst/>
                <a:uFill>
                  <a:solidFill>
                    <a:prstClr val="black">
                      <a:alpha val="0"/>
                    </a:prstClr>
                  </a:solidFill>
                </a:uFill>
                <a:latin typeface="Calibri (MS)"/>
                <a:ea typeface="Calibri (MS)"/>
                <a:cs typeface="Calibri (MS)"/>
              </a:rPr>
              <a:t>It</a:t>
            </a:r>
            <a:r>
              <a:rPr lang="es-US" sz="3000" b="0" i="0" u="none" strike="noStrike" cap="none" baseline="0" dirty="0">
                <a:solidFill>
                  <a:srgbClr val="000000"/>
                </a:solidFill>
                <a:effectLst/>
                <a:uFill>
                  <a:solidFill>
                    <a:prstClr val="black">
                      <a:alpha val="0"/>
                    </a:prstClr>
                  </a:solidFill>
                </a:uFill>
                <a:latin typeface="Calibri (MS)"/>
                <a:ea typeface="Calibri (MS)"/>
                <a:cs typeface="Calibri (MS)"/>
              </a:rPr>
              <a:t> Down del </a:t>
            </a:r>
            <a:r>
              <a:rPr lang="es-US" sz="3000" b="0" i="0" u="none" strike="noStrike" cap="none" baseline="0" dirty="0" err="1">
                <a:solidFill>
                  <a:srgbClr val="000000"/>
                </a:solidFill>
                <a:effectLst/>
                <a:uFill>
                  <a:solidFill>
                    <a:prstClr val="black">
                      <a:alpha val="0"/>
                    </a:prstClr>
                  </a:solidFill>
                </a:uFill>
                <a:latin typeface="Calibri (MS)"/>
                <a:ea typeface="Calibri (MS)"/>
                <a:cs typeface="Calibri (MS)"/>
              </a:rPr>
              <a:t>NCMEC</a:t>
            </a:r>
            <a:endParaRPr lang="es-US" sz="3000" b="0" i="0" u="none" strike="noStrike" cap="none" baseline="0" dirty="0">
              <a:solidFill>
                <a:srgbClr val="000000"/>
              </a:solidFill>
              <a:effectLst/>
              <a:uFill>
                <a:solidFill>
                  <a:prstClr val="black">
                    <a:alpha val="0"/>
                  </a:prstClr>
                </a:solidFill>
              </a:uFill>
              <a:latin typeface="Calibri (MS)"/>
              <a:ea typeface="Calibri (MS)"/>
              <a:cs typeface="Calibri (MS)"/>
            </a:endParaRPr>
          </a:p>
          <a:p>
            <a:pPr marL="820421" lvl="1" indent="-410210" algn="l">
              <a:lnSpc>
                <a:spcPts val="5320"/>
              </a:lnSpc>
              <a:buAutoNum type="arabicPeriod"/>
            </a:pPr>
            <a:r>
              <a:rPr lang="es-US" sz="3000" b="0" i="0" u="none" strike="noStrike" cap="none" baseline="0" dirty="0">
                <a:solidFill>
                  <a:srgbClr val="000000"/>
                </a:solidFill>
                <a:effectLst/>
                <a:uFill>
                  <a:solidFill>
                    <a:prstClr val="black">
                      <a:alpha val="0"/>
                    </a:prstClr>
                  </a:solidFill>
                </a:uFill>
                <a:latin typeface="Calibri (MS)"/>
                <a:ea typeface="Calibri (MS)"/>
                <a:cs typeface="Calibri (MS)"/>
              </a:rPr>
              <a:t> Video “Rebobinar” del NCMEC (0.5 min.)</a:t>
            </a:r>
          </a:p>
          <a:p>
            <a:pPr marL="820421" lvl="1" indent="-410210" algn="l">
              <a:lnSpc>
                <a:spcPts val="5320"/>
              </a:lnSpc>
              <a:buAutoNum type="arabicPeriod"/>
            </a:pPr>
            <a:r>
              <a:rPr lang="es-US" sz="3000" b="0" i="0" u="none" strike="noStrike" cap="none" baseline="0" dirty="0">
                <a:solidFill>
                  <a:srgbClr val="000000"/>
                </a:solidFill>
                <a:effectLst/>
                <a:uFill>
                  <a:solidFill>
                    <a:prstClr val="black">
                      <a:alpha val="0"/>
                    </a:prstClr>
                  </a:solidFill>
                </a:uFill>
                <a:latin typeface="Calibri (MS)"/>
                <a:ea typeface="Calibri (MS)"/>
                <a:cs typeface="Calibri (MS)"/>
              </a:rPr>
              <a:t>Comprométete con la campaña Pledge2Protect</a:t>
            </a:r>
          </a:p>
          <a:p>
            <a:pPr marL="820421" lvl="1" indent="-410210" algn="l">
              <a:lnSpc>
                <a:spcPts val="5320"/>
              </a:lnSpc>
              <a:buAutoNum type="arabicPeriod"/>
            </a:pPr>
            <a:r>
              <a:rPr lang="es-US" sz="3000" b="0" i="0" u="none" strike="noStrike" cap="none" baseline="0" dirty="0">
                <a:solidFill>
                  <a:srgbClr val="000000"/>
                </a:solidFill>
                <a:effectLst/>
                <a:uFill>
                  <a:solidFill>
                    <a:prstClr val="black">
                      <a:alpha val="0"/>
                    </a:prstClr>
                  </a:solidFill>
                </a:uFill>
                <a:latin typeface="Calibri (MS)"/>
                <a:ea typeface="Calibri (MS)"/>
                <a:cs typeface="Calibri (MS)"/>
              </a:rPr>
              <a:t>Folleto de The </a:t>
            </a:r>
            <a:r>
              <a:rPr lang="es-US" sz="3000" b="0" i="0" u="none" strike="noStrike" cap="none" baseline="0" dirty="0" err="1">
                <a:solidFill>
                  <a:srgbClr val="000000"/>
                </a:solidFill>
                <a:effectLst/>
                <a:uFill>
                  <a:solidFill>
                    <a:prstClr val="black">
                      <a:alpha val="0"/>
                    </a:prstClr>
                  </a:solidFill>
                </a:uFill>
                <a:latin typeface="Calibri (MS)"/>
                <a:ea typeface="Calibri (MS)"/>
                <a:cs typeface="Calibri (MS)"/>
              </a:rPr>
              <a:t>Dibble</a:t>
            </a:r>
            <a:r>
              <a:rPr lang="es-US" sz="3000" b="0" i="0" u="none" strike="noStrike" cap="none" baseline="0" dirty="0">
                <a:solidFill>
                  <a:srgbClr val="000000"/>
                </a:solidFill>
                <a:effectLst/>
                <a:uFill>
                  <a:solidFill>
                    <a:prstClr val="black">
                      <a:alpha val="0"/>
                    </a:prstClr>
                  </a:solidFill>
                </a:uFill>
                <a:latin typeface="Calibri (MS)"/>
                <a:ea typeface="Calibri (MS)"/>
                <a:cs typeface="Calibri (MS)"/>
              </a:rPr>
              <a:t> </a:t>
            </a:r>
            <a:r>
              <a:rPr lang="es-US" sz="3000" b="0" i="0" u="none" strike="noStrike" cap="none" baseline="0" dirty="0" err="1">
                <a:solidFill>
                  <a:srgbClr val="000000"/>
                </a:solidFill>
                <a:effectLst/>
                <a:uFill>
                  <a:solidFill>
                    <a:prstClr val="black">
                      <a:alpha val="0"/>
                    </a:prstClr>
                  </a:solidFill>
                </a:uFill>
                <a:latin typeface="Calibri (MS)"/>
                <a:ea typeface="Calibri (MS)"/>
                <a:cs typeface="Calibri (MS)"/>
              </a:rPr>
              <a:t>Institute</a:t>
            </a:r>
            <a:r>
              <a:rPr lang="es-US" sz="3000" b="0" i="0" u="none" strike="noStrike" cap="none" baseline="0" dirty="0">
                <a:solidFill>
                  <a:srgbClr val="000000"/>
                </a:solidFill>
                <a:effectLst/>
                <a:uFill>
                  <a:solidFill>
                    <a:prstClr val="black">
                      <a:alpha val="0"/>
                    </a:prstClr>
                  </a:solidFill>
                </a:uFill>
                <a:latin typeface="Calibri (MS)"/>
                <a:ea typeface="Calibri (MS)"/>
                <a:cs typeface="Calibri (MS)"/>
              </a:rPr>
              <a:t>: Sexting: consejos para adolescentes</a:t>
            </a:r>
          </a:p>
          <a:p>
            <a:pPr marL="820421" lvl="1" indent="-410210" algn="l">
              <a:lnSpc>
                <a:spcPts val="5320"/>
              </a:lnSpc>
              <a:buAutoNum type="arabicPeriod"/>
            </a:pPr>
            <a:r>
              <a:rPr lang="es-US" sz="3000" b="0" i="0" u="none" strike="noStrike" cap="none" baseline="0" dirty="0">
                <a:solidFill>
                  <a:srgbClr val="000000"/>
                </a:solidFill>
                <a:effectLst/>
                <a:uFill>
                  <a:solidFill>
                    <a:prstClr val="black">
                      <a:alpha val="0"/>
                    </a:prstClr>
                  </a:solidFill>
                </a:uFill>
                <a:latin typeface="Calibri (MS)"/>
                <a:ea typeface="Calibri (MS)"/>
                <a:cs typeface="Calibri (MS)"/>
              </a:rPr>
              <a:t>Actividad</a:t>
            </a:r>
          </a:p>
        </p:txBody>
      </p:sp>
      <p:sp>
        <p:nvSpPr>
          <p:cNvPr id="6" name="Freeform 6"/>
          <p:cNvSpPr/>
          <p:nvPr/>
        </p:nvSpPr>
        <p:spPr>
          <a:xfrm>
            <a:off x="291970" y="4220934"/>
            <a:ext cx="4564398" cy="483320"/>
          </a:xfrm>
          <a:custGeom>
            <a:avLst/>
            <a:gdLst/>
            <a:ahLst/>
            <a:cxnLst/>
            <a:rect l="l" t="t" r="r" b="b"/>
            <a:pathLst>
              <a:path w="4564398" h="483319">
                <a:moveTo>
                  <a:pt x="0" y="0"/>
                </a:moveTo>
                <a:lnTo>
                  <a:pt x="4564397" y="0"/>
                </a:lnTo>
                <a:lnTo>
                  <a:pt x="4564397" y="483320"/>
                </a:lnTo>
                <a:lnTo>
                  <a:pt x="0" y="483320"/>
                </a:lnTo>
                <a:lnTo>
                  <a:pt x="0" y="0"/>
                </a:lnTo>
                <a:close/>
              </a:path>
            </a:pathLst>
          </a:custGeom>
          <a:blipFill>
            <a:blip r:embed="rId2"/>
            <a:stretch>
              <a:fillRect t="-813477" r="-2906" b="-395054"/>
            </a:stretch>
          </a:blipFill>
        </p:spPr>
        <p:txBody>
          <a:bodyPr/>
          <a:lstStyle/>
          <a:p>
            <a:endParaRPr lang="en-US"/>
          </a:p>
        </p:txBody>
      </p:sp>
      <p:sp>
        <p:nvSpPr>
          <p:cNvPr id="7" name="Freeform 7"/>
          <p:cNvSpPr/>
          <p:nvPr/>
        </p:nvSpPr>
        <p:spPr>
          <a:xfrm>
            <a:off x="291970" y="1173678"/>
            <a:ext cx="4564398" cy="3047255"/>
          </a:xfrm>
          <a:custGeom>
            <a:avLst/>
            <a:gdLst/>
            <a:ahLst/>
            <a:cxnLst/>
            <a:rect l="l" t="t" r="r" b="b"/>
            <a:pathLst>
              <a:path w="4564398" h="3047255">
                <a:moveTo>
                  <a:pt x="0" y="0"/>
                </a:moveTo>
                <a:lnTo>
                  <a:pt x="4564397" y="0"/>
                </a:lnTo>
                <a:lnTo>
                  <a:pt x="4564397" y="3047256"/>
                </a:lnTo>
                <a:lnTo>
                  <a:pt x="0" y="3047256"/>
                </a:lnTo>
                <a:lnTo>
                  <a:pt x="0" y="0"/>
                </a:lnTo>
                <a:close/>
              </a:path>
            </a:pathLst>
          </a:custGeom>
          <a:blipFill>
            <a:blip r:embed="rId3"/>
            <a:stretch>
              <a:fillRect b="-7539"/>
            </a:stretch>
          </a:blipFill>
        </p:spPr>
        <p:txBody>
          <a:bodyPr/>
          <a:lstStyle/>
          <a:p>
            <a:endParaRPr lang="en-US"/>
          </a:p>
        </p:txBody>
      </p:sp>
      <p:sp>
        <p:nvSpPr>
          <p:cNvPr id="8" name="TextBox 8"/>
          <p:cNvSpPr txBox="1"/>
          <p:nvPr/>
        </p:nvSpPr>
        <p:spPr>
          <a:xfrm>
            <a:off x="1390501" y="378333"/>
            <a:ext cx="1893369" cy="526234"/>
          </a:xfrm>
          <a:prstGeom prst="rect">
            <a:avLst/>
          </a:prstGeom>
        </p:spPr>
        <p:txBody>
          <a:bodyPr wrap="square" lIns="0" tIns="0" rIns="0" bIns="0" rtlCol="0" anchor="t">
            <a:spAutoFit/>
          </a:bodyPr>
          <a:lstStyle/>
          <a:p>
            <a:pPr algn="ctr">
              <a:lnSpc>
                <a:spcPts val="4480"/>
              </a:lnSpc>
            </a:pPr>
            <a:r>
              <a:rPr lang="es-US" sz="3200" b="1" i="0" u="none" strike="noStrike" cap="none" baseline="0" dirty="0">
                <a:solidFill>
                  <a:srgbClr val="FFFFFF"/>
                </a:solidFill>
                <a:effectLst/>
                <a:uFill>
                  <a:solidFill>
                    <a:prstClr val="black">
                      <a:alpha val="0"/>
                    </a:prstClr>
                  </a:solidFill>
                </a:uFill>
                <a:latin typeface="Calibri (MS) Bold"/>
                <a:ea typeface="Calibri (MS) Bold"/>
                <a:cs typeface="Calibri (MS) Bold"/>
              </a:rPr>
              <a:t> Lección</a:t>
            </a:r>
          </a:p>
        </p:txBody>
      </p:sp>
      <p:sp>
        <p:nvSpPr>
          <p:cNvPr id="9" name="TextBox 9"/>
          <p:cNvSpPr txBox="1"/>
          <p:nvPr/>
        </p:nvSpPr>
        <p:spPr>
          <a:xfrm>
            <a:off x="7312370" y="-22225"/>
            <a:ext cx="8937031" cy="842731"/>
          </a:xfrm>
          <a:prstGeom prst="rect">
            <a:avLst/>
          </a:prstGeom>
        </p:spPr>
        <p:txBody>
          <a:bodyPr wrap="square" lIns="0" tIns="0" rIns="0" bIns="0" rtlCol="0" anchor="t">
            <a:spAutoFit/>
          </a:bodyPr>
          <a:lstStyle/>
          <a:p>
            <a:pPr algn="ctr">
              <a:lnSpc>
                <a:spcPts val="7699"/>
              </a:lnSpc>
            </a:pPr>
            <a:r>
              <a:rPr lang="es-US" sz="3500" b="1" i="0" u="none" strike="noStrike" cap="none" baseline="0" dirty="0">
                <a:solidFill>
                  <a:srgbClr val="000000"/>
                </a:solidFill>
                <a:effectLst/>
                <a:uFill>
                  <a:solidFill>
                    <a:prstClr val="black">
                      <a:alpha val="0"/>
                    </a:prstClr>
                  </a:solidFill>
                </a:uFill>
                <a:latin typeface="Calibri (MS) Bold"/>
                <a:ea typeface="Calibri (MS) Bold"/>
                <a:cs typeface="Calibri (MS) Bold"/>
              </a:rPr>
              <a:t> Resumen de la lección</a:t>
            </a:r>
          </a:p>
        </p:txBody>
      </p:sp>
      <p:grpSp>
        <p:nvGrpSpPr>
          <p:cNvPr id="10" name="Group 10"/>
          <p:cNvGrpSpPr/>
          <p:nvPr/>
        </p:nvGrpSpPr>
        <p:grpSpPr>
          <a:xfrm>
            <a:off x="291970" y="4656629"/>
            <a:ext cx="4564398" cy="1797099"/>
            <a:chOff x="0" y="0"/>
            <a:chExt cx="1202146" cy="473310"/>
          </a:xfrm>
        </p:grpSpPr>
        <p:sp>
          <p:nvSpPr>
            <p:cNvPr id="11" name="Freeform 11"/>
            <p:cNvSpPr/>
            <p:nvPr/>
          </p:nvSpPr>
          <p:spPr>
            <a:xfrm>
              <a:off x="0" y="0"/>
              <a:ext cx="1202146" cy="473310"/>
            </a:xfrm>
            <a:custGeom>
              <a:avLst/>
              <a:gdLst/>
              <a:ahLst/>
              <a:cxnLst/>
              <a:rect l="l" t="t" r="r" b="b"/>
              <a:pathLst>
                <a:path w="1202146" h="473309">
                  <a:moveTo>
                    <a:pt x="0" y="0"/>
                  </a:moveTo>
                  <a:lnTo>
                    <a:pt x="1202146" y="0"/>
                  </a:lnTo>
                  <a:lnTo>
                    <a:pt x="1202146" y="473310"/>
                  </a:lnTo>
                  <a:lnTo>
                    <a:pt x="0" y="473310"/>
                  </a:lnTo>
                  <a:close/>
                </a:path>
              </a:pathLst>
            </a:custGeom>
            <a:solidFill>
              <a:srgbClr val="9FBED3"/>
            </a:solidFill>
          </p:spPr>
          <p:txBody>
            <a:bodyPr/>
            <a:lstStyle/>
            <a:p>
              <a:endParaRPr lang="en-US"/>
            </a:p>
          </p:txBody>
        </p:sp>
        <p:sp>
          <p:nvSpPr>
            <p:cNvPr id="12" name="TextBox 12"/>
            <p:cNvSpPr txBox="1"/>
            <p:nvPr/>
          </p:nvSpPr>
          <p:spPr>
            <a:xfrm>
              <a:off x="0" y="-76200"/>
              <a:ext cx="1202146" cy="549510"/>
            </a:xfrm>
            <a:prstGeom prst="rect">
              <a:avLst/>
            </a:prstGeom>
          </p:spPr>
          <p:txBody>
            <a:bodyPr lIns="50800" tIns="50800" rIns="50800" bIns="50800" rtlCol="0" anchor="ctr"/>
            <a:lstStyle/>
            <a:p>
              <a:pPr algn="ctr">
                <a:lnSpc>
                  <a:spcPts val="2659"/>
                </a:lnSpc>
              </a:pPr>
              <a:endParaRPr/>
            </a:p>
          </p:txBody>
        </p:sp>
      </p:grpSp>
      <p:sp>
        <p:nvSpPr>
          <p:cNvPr id="13" name="TextBox 13"/>
          <p:cNvSpPr txBox="1"/>
          <p:nvPr/>
        </p:nvSpPr>
        <p:spPr>
          <a:xfrm>
            <a:off x="417406" y="4980479"/>
            <a:ext cx="4313525" cy="980034"/>
          </a:xfrm>
          <a:prstGeom prst="rect">
            <a:avLst/>
          </a:prstGeom>
        </p:spPr>
        <p:txBody>
          <a:bodyPr lIns="0" tIns="0" rIns="0" bIns="0" rtlCol="0" anchor="t">
            <a:spAutoFit/>
          </a:bodyPr>
          <a:lstStyle/>
          <a:p>
            <a:pPr algn="ctr">
              <a:lnSpc>
                <a:spcPts val="3920"/>
              </a:lnSpc>
            </a:pPr>
            <a:r>
              <a:rPr lang="es-US" sz="2800" b="1" i="0" u="none" strike="noStrike" cap="none" baseline="0">
                <a:solidFill>
                  <a:srgbClr val="FCFCFD"/>
                </a:solidFill>
                <a:effectLst/>
                <a:uFill>
                  <a:solidFill>
                    <a:prstClr val="black">
                      <a:alpha val="0"/>
                    </a:prstClr>
                  </a:solidFill>
                </a:uFill>
                <a:latin typeface="Calibri (MS) Bold"/>
                <a:ea typeface="Calibri (MS) Bold"/>
                <a:cs typeface="Calibri (MS) Bold"/>
              </a:rPr>
              <a:t>Decisiones en línea con consecuencias reales</a:t>
            </a:r>
          </a:p>
        </p:txBody>
      </p:sp>
    </p:spTree>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61733"/>
            <a:ext cx="18288000" cy="783971"/>
            <a:chOff x="0" y="0"/>
            <a:chExt cx="4816593" cy="206478"/>
          </a:xfrm>
        </p:grpSpPr>
        <p:sp>
          <p:nvSpPr>
            <p:cNvPr id="3" name="Freeform 3"/>
            <p:cNvSpPr/>
            <p:nvPr/>
          </p:nvSpPr>
          <p:spPr>
            <a:xfrm>
              <a:off x="0" y="0"/>
              <a:ext cx="4816592" cy="206478"/>
            </a:xfrm>
            <a:custGeom>
              <a:avLst/>
              <a:gdLst/>
              <a:ahLst/>
              <a:cxnLst/>
              <a:rect l="l" t="t" r="r" b="b"/>
              <a:pathLst>
                <a:path w="4816592" h="206477">
                  <a:moveTo>
                    <a:pt x="0" y="0"/>
                  </a:moveTo>
                  <a:lnTo>
                    <a:pt x="4816592" y="0"/>
                  </a:lnTo>
                  <a:lnTo>
                    <a:pt x="4816592" y="206478"/>
                  </a:lnTo>
                  <a:lnTo>
                    <a:pt x="0" y="206478"/>
                  </a:lnTo>
                  <a:close/>
                </a:path>
              </a:pathLst>
            </a:custGeom>
            <a:solidFill>
              <a:srgbClr val="0C938B"/>
            </a:solidFill>
          </p:spPr>
          <p:txBody>
            <a:bodyPr/>
            <a:lstStyle/>
            <a:p>
              <a:endParaRPr lang="en-US"/>
            </a:p>
          </p:txBody>
        </p:sp>
        <p:sp>
          <p:nvSpPr>
            <p:cNvPr id="4" name="TextBox 4"/>
            <p:cNvSpPr txBox="1"/>
            <p:nvPr/>
          </p:nvSpPr>
          <p:spPr>
            <a:xfrm>
              <a:off x="0" y="-76200"/>
              <a:ext cx="4816593" cy="282678"/>
            </a:xfrm>
            <a:prstGeom prst="rect">
              <a:avLst/>
            </a:prstGeom>
          </p:spPr>
          <p:txBody>
            <a:bodyPr lIns="50800" tIns="50800" rIns="50800" bIns="50800" rtlCol="0" anchor="ctr"/>
            <a:lstStyle/>
            <a:p>
              <a:pPr algn="ctr">
                <a:lnSpc>
                  <a:spcPts val="2659"/>
                </a:lnSpc>
              </a:pPr>
              <a:endParaRPr/>
            </a:p>
          </p:txBody>
        </p:sp>
      </p:grpSp>
      <p:sp>
        <p:nvSpPr>
          <p:cNvPr id="5" name="Freeform 5"/>
          <p:cNvSpPr/>
          <p:nvPr/>
        </p:nvSpPr>
        <p:spPr>
          <a:xfrm>
            <a:off x="3060059" y="1979945"/>
            <a:ext cx="3279087" cy="6678630"/>
          </a:xfrm>
          <a:custGeom>
            <a:avLst/>
            <a:gdLst/>
            <a:ahLst/>
            <a:cxnLst/>
            <a:rect l="l" t="t" r="r" b="b"/>
            <a:pathLst>
              <a:path w="3279087" h="6678630">
                <a:moveTo>
                  <a:pt x="0" y="0"/>
                </a:moveTo>
                <a:lnTo>
                  <a:pt x="3279087" y="0"/>
                </a:lnTo>
                <a:lnTo>
                  <a:pt x="3279087" y="6678631"/>
                </a:lnTo>
                <a:lnTo>
                  <a:pt x="0" y="6678631"/>
                </a:lnTo>
                <a:lnTo>
                  <a:pt x="0" y="0"/>
                </a:lnTo>
                <a:close/>
              </a:path>
            </a:pathLst>
          </a:custGeom>
          <a:blipFill>
            <a:blip r:embed="rId2"/>
            <a:stretch>
              <a:fillRect/>
            </a:stretch>
          </a:blipFill>
        </p:spPr>
        <p:txBody>
          <a:bodyPr/>
          <a:lstStyle/>
          <a:p>
            <a:endParaRPr lang="en-US"/>
          </a:p>
        </p:txBody>
      </p:sp>
      <p:sp>
        <p:nvSpPr>
          <p:cNvPr id="6" name="Freeform 6"/>
          <p:cNvSpPr/>
          <p:nvPr/>
        </p:nvSpPr>
        <p:spPr>
          <a:xfrm>
            <a:off x="6754940" y="1979945"/>
            <a:ext cx="1768786" cy="1379653"/>
          </a:xfrm>
          <a:custGeom>
            <a:avLst/>
            <a:gdLst/>
            <a:ahLst/>
            <a:cxnLst/>
            <a:rect l="l" t="t" r="r" b="b"/>
            <a:pathLst>
              <a:path w="1768786" h="1379653">
                <a:moveTo>
                  <a:pt x="0" y="0"/>
                </a:moveTo>
                <a:lnTo>
                  <a:pt x="1768785" y="0"/>
                </a:lnTo>
                <a:lnTo>
                  <a:pt x="1768785" y="1379653"/>
                </a:lnTo>
                <a:lnTo>
                  <a:pt x="0" y="1379653"/>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7" name="Freeform 7"/>
          <p:cNvSpPr/>
          <p:nvPr/>
        </p:nvSpPr>
        <p:spPr>
          <a:xfrm flipH="1">
            <a:off x="828599" y="3763847"/>
            <a:ext cx="1768786" cy="1379653"/>
          </a:xfrm>
          <a:custGeom>
            <a:avLst/>
            <a:gdLst/>
            <a:ahLst/>
            <a:cxnLst/>
            <a:rect l="l" t="t" r="r" b="b"/>
            <a:pathLst>
              <a:path w="1768786" h="1379653">
                <a:moveTo>
                  <a:pt x="1768786" y="0"/>
                </a:moveTo>
                <a:lnTo>
                  <a:pt x="0" y="0"/>
                </a:lnTo>
                <a:lnTo>
                  <a:pt x="0" y="1379653"/>
                </a:lnTo>
                <a:lnTo>
                  <a:pt x="1768786" y="1379653"/>
                </a:lnTo>
                <a:lnTo>
                  <a:pt x="1768786"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8" name="Freeform 8"/>
          <p:cNvSpPr/>
          <p:nvPr/>
        </p:nvSpPr>
        <p:spPr>
          <a:xfrm>
            <a:off x="1114616" y="3830522"/>
            <a:ext cx="1177702" cy="740881"/>
          </a:xfrm>
          <a:custGeom>
            <a:avLst/>
            <a:gdLst/>
            <a:ahLst/>
            <a:cxnLst/>
            <a:rect l="l" t="t" r="r" b="b"/>
            <a:pathLst>
              <a:path w="1177702" h="740881">
                <a:moveTo>
                  <a:pt x="0" y="0"/>
                </a:moveTo>
                <a:lnTo>
                  <a:pt x="1177702" y="0"/>
                </a:lnTo>
                <a:lnTo>
                  <a:pt x="1177702" y="740882"/>
                </a:lnTo>
                <a:lnTo>
                  <a:pt x="0" y="740882"/>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9" name="Freeform 9"/>
          <p:cNvSpPr/>
          <p:nvPr/>
        </p:nvSpPr>
        <p:spPr>
          <a:xfrm>
            <a:off x="7007524" y="2192756"/>
            <a:ext cx="1263618" cy="477016"/>
          </a:xfrm>
          <a:custGeom>
            <a:avLst/>
            <a:gdLst/>
            <a:ahLst/>
            <a:cxnLst/>
            <a:rect l="l" t="t" r="r" b="b"/>
            <a:pathLst>
              <a:path w="1263618" h="477016">
                <a:moveTo>
                  <a:pt x="0" y="0"/>
                </a:moveTo>
                <a:lnTo>
                  <a:pt x="1263618" y="0"/>
                </a:lnTo>
                <a:lnTo>
                  <a:pt x="1263618" y="477016"/>
                </a:lnTo>
                <a:lnTo>
                  <a:pt x="0" y="477016"/>
                </a:lnTo>
                <a:lnTo>
                  <a:pt x="0" y="0"/>
                </a:lnTo>
                <a:close/>
              </a:path>
            </a:pathLst>
          </a:custGeom>
          <a:blipFill>
            <a:blip r:embed="rId5"/>
            <a:stretch>
              <a:fillRect/>
            </a:stretch>
          </a:blipFill>
        </p:spPr>
        <p:txBody>
          <a:bodyPr/>
          <a:lstStyle/>
          <a:p>
            <a:endParaRPr lang="en-US"/>
          </a:p>
        </p:txBody>
      </p:sp>
      <p:sp>
        <p:nvSpPr>
          <p:cNvPr id="10" name="Freeform 10"/>
          <p:cNvSpPr/>
          <p:nvPr/>
        </p:nvSpPr>
        <p:spPr>
          <a:xfrm>
            <a:off x="6754940" y="5353149"/>
            <a:ext cx="1768786" cy="1379653"/>
          </a:xfrm>
          <a:custGeom>
            <a:avLst/>
            <a:gdLst/>
            <a:ahLst/>
            <a:cxnLst/>
            <a:rect l="l" t="t" r="r" b="b"/>
            <a:pathLst>
              <a:path w="1768786" h="1379653">
                <a:moveTo>
                  <a:pt x="0" y="0"/>
                </a:moveTo>
                <a:lnTo>
                  <a:pt x="1768785" y="0"/>
                </a:lnTo>
                <a:lnTo>
                  <a:pt x="1768785" y="1379653"/>
                </a:lnTo>
                <a:lnTo>
                  <a:pt x="0" y="1379653"/>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11" name="Freeform 11"/>
          <p:cNvSpPr/>
          <p:nvPr/>
        </p:nvSpPr>
        <p:spPr>
          <a:xfrm>
            <a:off x="7095024" y="5410888"/>
            <a:ext cx="955267" cy="798951"/>
          </a:xfrm>
          <a:custGeom>
            <a:avLst/>
            <a:gdLst/>
            <a:ahLst/>
            <a:cxnLst/>
            <a:rect l="l" t="t" r="r" b="b"/>
            <a:pathLst>
              <a:path w="955267" h="798951">
                <a:moveTo>
                  <a:pt x="0" y="0"/>
                </a:moveTo>
                <a:lnTo>
                  <a:pt x="955267" y="0"/>
                </a:lnTo>
                <a:lnTo>
                  <a:pt x="955267" y="798951"/>
                </a:lnTo>
                <a:lnTo>
                  <a:pt x="0" y="798951"/>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US"/>
          </a:p>
        </p:txBody>
      </p:sp>
      <p:sp>
        <p:nvSpPr>
          <p:cNvPr id="12" name="Freeform 12"/>
          <p:cNvSpPr/>
          <p:nvPr/>
        </p:nvSpPr>
        <p:spPr>
          <a:xfrm flipH="1">
            <a:off x="1028700" y="6416866"/>
            <a:ext cx="1768786" cy="1379653"/>
          </a:xfrm>
          <a:custGeom>
            <a:avLst/>
            <a:gdLst/>
            <a:ahLst/>
            <a:cxnLst/>
            <a:rect l="l" t="t" r="r" b="b"/>
            <a:pathLst>
              <a:path w="1768786" h="1379653">
                <a:moveTo>
                  <a:pt x="1768786" y="0"/>
                </a:moveTo>
                <a:lnTo>
                  <a:pt x="0" y="0"/>
                </a:lnTo>
                <a:lnTo>
                  <a:pt x="0" y="1379653"/>
                </a:lnTo>
                <a:lnTo>
                  <a:pt x="1768786" y="1379653"/>
                </a:lnTo>
                <a:lnTo>
                  <a:pt x="1768786"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13" name="Freeform 13"/>
          <p:cNvSpPr/>
          <p:nvPr/>
        </p:nvSpPr>
        <p:spPr>
          <a:xfrm>
            <a:off x="2158992" y="6633105"/>
            <a:ext cx="501017" cy="501017"/>
          </a:xfrm>
          <a:custGeom>
            <a:avLst/>
            <a:gdLst/>
            <a:ahLst/>
            <a:cxnLst/>
            <a:rect l="l" t="t" r="r" b="b"/>
            <a:pathLst>
              <a:path w="501017" h="501017">
                <a:moveTo>
                  <a:pt x="0" y="0"/>
                </a:moveTo>
                <a:lnTo>
                  <a:pt x="501017" y="0"/>
                </a:lnTo>
                <a:lnTo>
                  <a:pt x="501017" y="501018"/>
                </a:lnTo>
                <a:lnTo>
                  <a:pt x="0" y="501018"/>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US"/>
          </a:p>
        </p:txBody>
      </p:sp>
      <p:sp>
        <p:nvSpPr>
          <p:cNvPr id="14" name="TextBox 14"/>
          <p:cNvSpPr txBox="1"/>
          <p:nvPr/>
        </p:nvSpPr>
        <p:spPr>
          <a:xfrm>
            <a:off x="6339146" y="-184404"/>
            <a:ext cx="6462454" cy="775405"/>
          </a:xfrm>
          <a:prstGeom prst="rect">
            <a:avLst/>
          </a:prstGeom>
        </p:spPr>
        <p:txBody>
          <a:bodyPr wrap="square" lIns="0" tIns="0" rIns="0" bIns="0" rtlCol="0" anchor="t">
            <a:spAutoFit/>
          </a:bodyPr>
          <a:lstStyle/>
          <a:p>
            <a:pPr algn="ctr">
              <a:lnSpc>
                <a:spcPts val="7000"/>
              </a:lnSpc>
            </a:pPr>
            <a:r>
              <a:rPr lang="es-US" sz="3500" b="1" dirty="0">
                <a:solidFill>
                  <a:srgbClr val="FFFFFF"/>
                </a:solidFill>
                <a:uFill>
                  <a:solidFill>
                    <a:prstClr val="black">
                      <a:alpha val="0"/>
                    </a:prstClr>
                  </a:solidFill>
                </a:uFill>
                <a:latin typeface="Calibri (MS) Bold"/>
                <a:ea typeface="Calibri (MS) Bold"/>
                <a:cs typeface="Calibri (MS) Bold"/>
              </a:rPr>
              <a:t>S</a:t>
            </a:r>
            <a:r>
              <a:rPr lang="es-US" sz="3500" b="1" i="0" u="none" strike="noStrike" cap="none" baseline="0" dirty="0">
                <a:solidFill>
                  <a:srgbClr val="FFFFFF"/>
                </a:solidFill>
                <a:effectLst/>
                <a:uFill>
                  <a:solidFill>
                    <a:prstClr val="black">
                      <a:alpha val="0"/>
                    </a:prstClr>
                  </a:solidFill>
                </a:uFill>
                <a:latin typeface="Calibri (MS) Bold"/>
                <a:ea typeface="Calibri (MS) Bold"/>
                <a:cs typeface="Calibri (MS) Bold"/>
              </a:rPr>
              <a:t>eguridad en línea</a:t>
            </a:r>
          </a:p>
        </p:txBody>
      </p:sp>
      <p:sp>
        <p:nvSpPr>
          <p:cNvPr id="15" name="TextBox 15"/>
          <p:cNvSpPr txBox="1"/>
          <p:nvPr/>
        </p:nvSpPr>
        <p:spPr>
          <a:xfrm>
            <a:off x="1028877" y="6718281"/>
            <a:ext cx="1177702" cy="330219"/>
          </a:xfrm>
          <a:prstGeom prst="rect">
            <a:avLst/>
          </a:prstGeom>
        </p:spPr>
        <p:txBody>
          <a:bodyPr wrap="square" lIns="0" tIns="0" rIns="0" bIns="0" rtlCol="0" anchor="t">
            <a:spAutoFit/>
          </a:bodyPr>
          <a:lstStyle/>
          <a:p>
            <a:pPr algn="ctr">
              <a:lnSpc>
                <a:spcPts val="2800"/>
              </a:lnSpc>
            </a:pPr>
            <a:r>
              <a:rPr lang="es-US" sz="1600" b="0" i="0" u="none" strike="noStrike" cap="none" baseline="0" dirty="0">
                <a:solidFill>
                  <a:srgbClr val="000000"/>
                </a:solidFill>
                <a:effectLst/>
                <a:uFill>
                  <a:solidFill>
                    <a:prstClr val="black">
                      <a:alpha val="0"/>
                    </a:prstClr>
                  </a:solidFill>
                </a:uFill>
                <a:latin typeface="Calibri (MS)"/>
                <a:ea typeface="Calibri (MS)"/>
                <a:cs typeface="Calibri (MS)"/>
              </a:rPr>
              <a:t>Muéstrame</a:t>
            </a:r>
          </a:p>
        </p:txBody>
      </p:sp>
      <p:sp>
        <p:nvSpPr>
          <p:cNvPr id="16" name="TextBox 16"/>
          <p:cNvSpPr txBox="1"/>
          <p:nvPr/>
        </p:nvSpPr>
        <p:spPr>
          <a:xfrm>
            <a:off x="10322539" y="3343275"/>
            <a:ext cx="6936761" cy="6416180"/>
          </a:xfrm>
          <a:prstGeom prst="rect">
            <a:avLst/>
          </a:prstGeom>
        </p:spPr>
        <p:txBody>
          <a:bodyPr wrap="square" lIns="0" tIns="0" rIns="0" bIns="0" rtlCol="0" anchor="t">
            <a:spAutoFit/>
          </a:bodyPr>
          <a:lstStyle/>
          <a:p>
            <a:pPr algn="ctr">
              <a:lnSpc>
                <a:spcPts val="4200"/>
              </a:lnSpc>
            </a:pPr>
            <a:r>
              <a:rPr lang="es-US" sz="3000" b="1" i="0" u="none" strike="noStrike" cap="none" baseline="0" dirty="0">
                <a:solidFill>
                  <a:srgbClr val="000000"/>
                </a:solidFill>
                <a:effectLst/>
                <a:uFill>
                  <a:solidFill>
                    <a:prstClr val="black">
                      <a:alpha val="0"/>
                    </a:prstClr>
                  </a:solidFill>
                </a:uFill>
                <a:latin typeface="Calibri (MS) Bold"/>
                <a:ea typeface="Calibri (MS) Bold"/>
                <a:cs typeface="Calibri (MS) Bold"/>
              </a:rPr>
              <a:t>Imágenes de alcohol/drogas</a:t>
            </a:r>
          </a:p>
          <a:p>
            <a:pPr algn="ctr">
              <a:lnSpc>
                <a:spcPts val="4200"/>
              </a:lnSpc>
            </a:pPr>
            <a:endParaRPr lang="en-US" sz="3000" b="1" dirty="0">
              <a:solidFill>
                <a:srgbClr val="000000"/>
              </a:solidFill>
              <a:latin typeface="Calibri (MS) Bold"/>
              <a:ea typeface="Calibri (MS) Bold"/>
              <a:cs typeface="Calibri (MS) Bold"/>
              <a:sym typeface="Calibri (MS) Bold"/>
            </a:endParaRPr>
          </a:p>
          <a:p>
            <a:pPr algn="ctr">
              <a:lnSpc>
                <a:spcPts val="4200"/>
              </a:lnSpc>
            </a:pPr>
            <a:r>
              <a:rPr lang="es-US" sz="3000" b="1" i="0" u="none" strike="noStrike" cap="none" baseline="0" dirty="0">
                <a:solidFill>
                  <a:srgbClr val="000000"/>
                </a:solidFill>
                <a:effectLst/>
                <a:uFill>
                  <a:solidFill>
                    <a:prstClr val="black">
                      <a:alpha val="0"/>
                    </a:prstClr>
                  </a:solidFill>
                </a:uFill>
                <a:latin typeface="Calibri (MS) Bold"/>
                <a:ea typeface="Calibri (MS) Bold"/>
                <a:cs typeface="Calibri (MS) Bold"/>
              </a:rPr>
              <a:t>Contenido sexual</a:t>
            </a:r>
          </a:p>
          <a:p>
            <a:pPr algn="ctr">
              <a:lnSpc>
                <a:spcPts val="4200"/>
              </a:lnSpc>
            </a:pPr>
            <a:endParaRPr lang="en-US" sz="3000" b="1" dirty="0">
              <a:solidFill>
                <a:srgbClr val="000000"/>
              </a:solidFill>
              <a:latin typeface="Calibri (MS) Bold"/>
              <a:ea typeface="Calibri (MS) Bold"/>
              <a:cs typeface="Calibri (MS) Bold"/>
              <a:sym typeface="Calibri (MS) Bold"/>
            </a:endParaRPr>
          </a:p>
          <a:p>
            <a:pPr algn="ctr">
              <a:lnSpc>
                <a:spcPts val="4200"/>
              </a:lnSpc>
            </a:pPr>
            <a:r>
              <a:rPr lang="es-US" sz="3000" b="1" i="0" u="none" strike="noStrike" cap="none" baseline="0" dirty="0">
                <a:solidFill>
                  <a:srgbClr val="000000"/>
                </a:solidFill>
                <a:effectLst/>
                <a:uFill>
                  <a:solidFill>
                    <a:prstClr val="black">
                      <a:alpha val="0"/>
                    </a:prstClr>
                  </a:solidFill>
                </a:uFill>
                <a:latin typeface="Calibri (MS) Bold"/>
                <a:ea typeface="Calibri (MS) Bold"/>
                <a:cs typeface="Calibri (MS) Bold"/>
              </a:rPr>
              <a:t>Malas palabras</a:t>
            </a:r>
          </a:p>
          <a:p>
            <a:pPr algn="ctr">
              <a:lnSpc>
                <a:spcPts val="4200"/>
              </a:lnSpc>
            </a:pPr>
            <a:endParaRPr lang="en-US" sz="3000" b="1" dirty="0">
              <a:solidFill>
                <a:srgbClr val="000000"/>
              </a:solidFill>
              <a:latin typeface="Calibri (MS) Bold"/>
              <a:ea typeface="Calibri (MS) Bold"/>
              <a:cs typeface="Calibri (MS) Bold"/>
              <a:sym typeface="Calibri (MS) Bold"/>
            </a:endParaRPr>
          </a:p>
          <a:p>
            <a:pPr algn="ctr">
              <a:lnSpc>
                <a:spcPts val="4200"/>
              </a:lnSpc>
            </a:pPr>
            <a:r>
              <a:rPr lang="es-US" sz="3000" b="1" i="0" u="none" strike="noStrike" cap="none" baseline="0" dirty="0">
                <a:solidFill>
                  <a:srgbClr val="000000"/>
                </a:solidFill>
                <a:effectLst/>
                <a:uFill>
                  <a:solidFill>
                    <a:prstClr val="black">
                      <a:alpha val="0"/>
                    </a:prstClr>
                  </a:solidFill>
                </a:uFill>
                <a:latin typeface="Calibri (MS) Bold"/>
                <a:ea typeface="Calibri (MS) Bold"/>
                <a:cs typeface="Calibri (MS) Bold"/>
              </a:rPr>
              <a:t>Palabras perjudiciales/ofensivas</a:t>
            </a:r>
          </a:p>
          <a:p>
            <a:pPr algn="ctr">
              <a:lnSpc>
                <a:spcPts val="4200"/>
              </a:lnSpc>
            </a:pPr>
            <a:endParaRPr lang="en-US" sz="3000" b="1" dirty="0">
              <a:solidFill>
                <a:srgbClr val="000000"/>
              </a:solidFill>
              <a:latin typeface="Calibri (MS) Bold"/>
              <a:ea typeface="Calibri (MS) Bold"/>
              <a:cs typeface="Calibri (MS) Bold"/>
              <a:sym typeface="Calibri (MS) Bold"/>
            </a:endParaRPr>
          </a:p>
          <a:p>
            <a:pPr algn="ctr">
              <a:lnSpc>
                <a:spcPts val="4200"/>
              </a:lnSpc>
            </a:pPr>
            <a:r>
              <a:rPr lang="es-US" sz="3000" b="1" i="0" u="none" strike="noStrike" cap="none" baseline="0" dirty="0">
                <a:solidFill>
                  <a:srgbClr val="000000"/>
                </a:solidFill>
                <a:effectLst/>
                <a:uFill>
                  <a:solidFill>
                    <a:prstClr val="black">
                      <a:alpha val="0"/>
                    </a:prstClr>
                  </a:solidFill>
                </a:uFill>
                <a:latin typeface="Calibri (MS) Bold"/>
                <a:ea typeface="Calibri (MS) Bold"/>
                <a:cs typeface="Calibri (MS) Bold"/>
              </a:rPr>
              <a:t>Amenazas para la seguridad de alguien</a:t>
            </a:r>
          </a:p>
          <a:p>
            <a:pPr algn="ctr">
              <a:lnSpc>
                <a:spcPts val="4200"/>
              </a:lnSpc>
            </a:pPr>
            <a:endParaRPr lang="en-US" sz="3000" b="1" dirty="0">
              <a:solidFill>
                <a:srgbClr val="000000"/>
              </a:solidFill>
              <a:latin typeface="Calibri (MS) Bold"/>
              <a:ea typeface="Calibri (MS) Bold"/>
              <a:cs typeface="Calibri (MS) Bold"/>
              <a:sym typeface="Calibri (MS) Bold"/>
            </a:endParaRPr>
          </a:p>
          <a:p>
            <a:pPr algn="ctr">
              <a:lnSpc>
                <a:spcPts val="4200"/>
              </a:lnSpc>
            </a:pPr>
            <a:r>
              <a:rPr lang="es-US" sz="3000" b="1" i="0" u="none" strike="noStrike" cap="none" baseline="0" dirty="0">
                <a:solidFill>
                  <a:srgbClr val="000000"/>
                </a:solidFill>
                <a:effectLst/>
                <a:uFill>
                  <a:solidFill>
                    <a:prstClr val="black">
                      <a:alpha val="0"/>
                    </a:prstClr>
                  </a:solidFill>
                </a:uFill>
                <a:latin typeface="Calibri (MS) Bold"/>
                <a:ea typeface="Calibri (MS) Bold"/>
                <a:cs typeface="Calibri (MS) Bold"/>
              </a:rPr>
              <a:t>Lenguaje racista, sexista y prejuicioso</a:t>
            </a:r>
          </a:p>
        </p:txBody>
      </p:sp>
      <p:sp>
        <p:nvSpPr>
          <p:cNvPr id="17" name="TextBox 17"/>
          <p:cNvSpPr txBox="1"/>
          <p:nvPr/>
        </p:nvSpPr>
        <p:spPr>
          <a:xfrm>
            <a:off x="10080016" y="1573631"/>
            <a:ext cx="7674584" cy="1044132"/>
          </a:xfrm>
          <a:prstGeom prst="rect">
            <a:avLst/>
          </a:prstGeom>
        </p:spPr>
        <p:txBody>
          <a:bodyPr wrap="square" lIns="0" tIns="0" rIns="0" bIns="0" rtlCol="0" anchor="t">
            <a:spAutoFit/>
          </a:bodyPr>
          <a:lstStyle/>
          <a:p>
            <a:pPr algn="ctr">
              <a:lnSpc>
                <a:spcPts val="4200"/>
              </a:lnSpc>
            </a:pPr>
            <a:r>
              <a:rPr lang="es-US" sz="3000" b="0" i="0" u="none" strike="noStrike" cap="none" baseline="0" dirty="0">
                <a:solidFill>
                  <a:srgbClr val="000000"/>
                </a:solidFill>
                <a:effectLst/>
                <a:uFill>
                  <a:solidFill>
                    <a:prstClr val="black">
                      <a:alpha val="0"/>
                    </a:prstClr>
                  </a:solidFill>
                </a:uFill>
                <a:latin typeface="Calibri (MS)"/>
                <a:ea typeface="Calibri (MS)"/>
                <a:cs typeface="Calibri (MS)"/>
              </a:rPr>
              <a:t>Siempre debes tener cuidado con lo que publicas en línea. Nunca debes publicar lo siguiente:</a:t>
            </a:r>
          </a:p>
        </p:txBody>
      </p:sp>
      <p:sp>
        <p:nvSpPr>
          <p:cNvPr id="18" name="矩形 17">
            <a:extLst>
              <a:ext uri="{FF2B5EF4-FFF2-40B4-BE49-F238E27FC236}">
                <a16:creationId xmlns:a16="http://schemas.microsoft.com/office/drawing/2014/main" id="{F7D530BF-A686-0CB2-973F-6F5ABAF5B7A5}"/>
              </a:ext>
            </a:extLst>
          </p:cNvPr>
          <p:cNvSpPr/>
          <p:nvPr/>
        </p:nvSpPr>
        <p:spPr>
          <a:xfrm>
            <a:off x="3423605" y="3917607"/>
            <a:ext cx="2602370" cy="1316386"/>
          </a:xfrm>
          <a:prstGeom prst="rect">
            <a:avLst/>
          </a:prstGeom>
          <a:noFill/>
        </p:spPr>
        <p:txBody>
          <a:bodyPr wrap="square" lIns="0" tIns="0" rIns="0" bIns="0">
            <a:spAutoFit/>
          </a:bodyPr>
          <a:lstStyle/>
          <a:p>
            <a:pPr indent="0" algn="ctr">
              <a:lnSpc>
                <a:spcPct val="115000"/>
              </a:lnSpc>
            </a:pPr>
            <a:r>
              <a:rPr lang="es-US" sz="1900" b="1" i="0" u="none" strike="noStrike" cap="none" baseline="0" dirty="0">
                <a:solidFill>
                  <a:srgbClr val="000000"/>
                </a:solidFill>
                <a:effectLst/>
                <a:uFill>
                  <a:solidFill>
                    <a:prstClr val="black">
                      <a:alpha val="0"/>
                    </a:prstClr>
                  </a:solidFill>
                </a:uFill>
                <a:latin typeface="Arial"/>
                <a:ea typeface="Arial"/>
                <a:cs typeface="Arial"/>
              </a:rPr>
              <a:t>Este contenido podría ser confidencial.</a:t>
            </a:r>
            <a:endParaRPr lang="en-GB" sz="1900" b="1" dirty="0">
              <a:latin typeface="Arial"/>
            </a:endParaRPr>
          </a:p>
          <a:p>
            <a:pPr indent="0" algn="ctr">
              <a:lnSpc>
                <a:spcPct val="115000"/>
              </a:lnSpc>
            </a:pPr>
            <a:r>
              <a:rPr lang="es-US" sz="1900" b="1" i="0" u="none" strike="noStrike" cap="none" baseline="0" dirty="0">
                <a:solidFill>
                  <a:srgbClr val="000000"/>
                </a:solidFill>
                <a:effectLst/>
                <a:uFill>
                  <a:solidFill>
                    <a:prstClr val="black">
                      <a:alpha val="0"/>
                    </a:prstClr>
                  </a:solidFill>
                </a:uFill>
                <a:latin typeface="Arial"/>
                <a:ea typeface="Arial"/>
                <a:cs typeface="Arial"/>
              </a:rPr>
              <a:t>¿Estás seguro de que deseas verlo?</a:t>
            </a:r>
          </a:p>
        </p:txBody>
      </p:sp>
      <p:sp>
        <p:nvSpPr>
          <p:cNvPr id="19" name="矩形 18">
            <a:extLst>
              <a:ext uri="{FF2B5EF4-FFF2-40B4-BE49-F238E27FC236}">
                <a16:creationId xmlns:a16="http://schemas.microsoft.com/office/drawing/2014/main" id="{9A998C12-EAE1-6F97-B34E-3381343101F2}"/>
              </a:ext>
            </a:extLst>
          </p:cNvPr>
          <p:cNvSpPr/>
          <p:nvPr/>
        </p:nvSpPr>
        <p:spPr>
          <a:xfrm>
            <a:off x="3884681" y="5530543"/>
            <a:ext cx="2139696" cy="679296"/>
          </a:xfrm>
          <a:prstGeom prst="rect">
            <a:avLst/>
          </a:prstGeom>
          <a:noFill/>
        </p:spPr>
        <p:txBody>
          <a:bodyPr lIns="0" tIns="0" rIns="0" bIns="0">
            <a:spAutoFit/>
          </a:bodyPr>
          <a:lstStyle/>
          <a:p>
            <a:pPr>
              <a:lnSpc>
                <a:spcPct val="125000"/>
              </a:lnSpc>
            </a:pPr>
            <a:r>
              <a:rPr lang="es-US" sz="900" b="0" i="0" u="none" strike="noStrike" cap="none" baseline="0" dirty="0">
                <a:solidFill>
                  <a:srgbClr val="000000"/>
                </a:solidFill>
                <a:effectLst/>
                <a:uFill>
                  <a:solidFill>
                    <a:prstClr val="black">
                      <a:alpha val="0"/>
                    </a:prstClr>
                  </a:solidFill>
                </a:uFill>
                <a:latin typeface="Arial"/>
                <a:ea typeface="Arial"/>
                <a:cs typeface="Arial"/>
              </a:rPr>
              <a:t>Las fotos y los videos de desnudos muestran las partes privadas del cuerpo que, por lo general, están cubiertas por ropa interior o trajes de baño.</a:t>
            </a:r>
          </a:p>
        </p:txBody>
      </p:sp>
      <p:sp>
        <p:nvSpPr>
          <p:cNvPr id="20" name="矩形 19">
            <a:extLst>
              <a:ext uri="{FF2B5EF4-FFF2-40B4-BE49-F238E27FC236}">
                <a16:creationId xmlns:a16="http://schemas.microsoft.com/office/drawing/2014/main" id="{9299AC9A-1F43-0536-9F6F-5332D52A259F}"/>
              </a:ext>
            </a:extLst>
          </p:cNvPr>
          <p:cNvSpPr/>
          <p:nvPr/>
        </p:nvSpPr>
        <p:spPr>
          <a:xfrm>
            <a:off x="3886279" y="6288226"/>
            <a:ext cx="2138098" cy="507846"/>
          </a:xfrm>
          <a:prstGeom prst="rect">
            <a:avLst/>
          </a:prstGeom>
          <a:noFill/>
        </p:spPr>
        <p:txBody>
          <a:bodyPr wrap="square" lIns="0" tIns="0" rIns="0" bIns="0">
            <a:spAutoFit/>
          </a:bodyPr>
          <a:lstStyle/>
          <a:p>
            <a:pPr indent="12700">
              <a:lnSpc>
                <a:spcPct val="125000"/>
              </a:lnSpc>
            </a:pPr>
            <a:r>
              <a:rPr lang="es-US" sz="900" b="0" i="0" u="none" strike="noStrike" cap="none" baseline="0" dirty="0">
                <a:solidFill>
                  <a:srgbClr val="000000"/>
                </a:solidFill>
                <a:effectLst/>
                <a:uFill>
                  <a:solidFill>
                    <a:prstClr val="black">
                      <a:alpha val="0"/>
                    </a:prstClr>
                  </a:solidFill>
                </a:uFill>
                <a:latin typeface="Arial"/>
                <a:ea typeface="Arial"/>
                <a:cs typeface="Arial"/>
              </a:rPr>
              <a:t>No es culpa tuya, pero las fotos y los videos de desnudos pueden utilizarse para hacerte daño.</a:t>
            </a:r>
          </a:p>
        </p:txBody>
      </p:sp>
      <p:sp>
        <p:nvSpPr>
          <p:cNvPr id="21" name="矩形 20">
            <a:extLst>
              <a:ext uri="{FF2B5EF4-FFF2-40B4-BE49-F238E27FC236}">
                <a16:creationId xmlns:a16="http://schemas.microsoft.com/office/drawing/2014/main" id="{12A8799B-0106-A223-6ACF-E154E5AA788C}"/>
              </a:ext>
            </a:extLst>
          </p:cNvPr>
          <p:cNvSpPr/>
          <p:nvPr/>
        </p:nvSpPr>
        <p:spPr>
          <a:xfrm>
            <a:off x="3884681" y="6847445"/>
            <a:ext cx="1938528" cy="507846"/>
          </a:xfrm>
          <a:prstGeom prst="rect">
            <a:avLst/>
          </a:prstGeom>
          <a:noFill/>
        </p:spPr>
        <p:txBody>
          <a:bodyPr lIns="0" tIns="0" rIns="0" bIns="0">
            <a:spAutoFit/>
          </a:bodyPr>
          <a:lstStyle/>
          <a:p>
            <a:pPr indent="12700">
              <a:lnSpc>
                <a:spcPct val="125000"/>
              </a:lnSpc>
            </a:pPr>
            <a:r>
              <a:rPr lang="es-US" sz="900" b="0" i="0" u="none" strike="noStrike" cap="none" baseline="0" dirty="0">
                <a:solidFill>
                  <a:srgbClr val="000000"/>
                </a:solidFill>
                <a:effectLst/>
                <a:uFill>
                  <a:solidFill>
                    <a:prstClr val="black">
                      <a:alpha val="0"/>
                    </a:prstClr>
                  </a:solidFill>
                </a:uFill>
                <a:latin typeface="Arial"/>
                <a:ea typeface="Arial"/>
                <a:cs typeface="Arial"/>
              </a:rPr>
              <a:t>Es posible que la persona no quiera que estos se vean; podrían haber sido compartidos sin permiso.</a:t>
            </a:r>
          </a:p>
        </p:txBody>
      </p:sp>
      <p:sp>
        <p:nvSpPr>
          <p:cNvPr id="22" name="矩形 21">
            <a:extLst>
              <a:ext uri="{FF2B5EF4-FFF2-40B4-BE49-F238E27FC236}">
                <a16:creationId xmlns:a16="http://schemas.microsoft.com/office/drawing/2014/main" id="{180FA772-4A42-EFCB-11DD-8D5ECE176D2B}"/>
              </a:ext>
            </a:extLst>
          </p:cNvPr>
          <p:cNvSpPr/>
          <p:nvPr/>
        </p:nvSpPr>
        <p:spPr>
          <a:xfrm>
            <a:off x="4371744" y="7580412"/>
            <a:ext cx="655715" cy="152400"/>
          </a:xfrm>
          <a:prstGeom prst="rect">
            <a:avLst/>
          </a:prstGeom>
          <a:noFill/>
        </p:spPr>
        <p:txBody>
          <a:bodyPr wrap="square" lIns="0" tIns="0" rIns="0" bIns="0">
            <a:spAutoFit/>
          </a:bodyPr>
          <a:lstStyle/>
          <a:p>
            <a:pPr indent="0" algn="ctr"/>
            <a:r>
              <a:rPr lang="es-US" sz="1000" b="0" i="0" u="none" strike="noStrike" cap="none" baseline="0">
                <a:solidFill>
                  <a:srgbClr val="FFFFFF"/>
                </a:solidFill>
                <a:effectLst/>
                <a:uFill>
                  <a:solidFill>
                    <a:prstClr val="black">
                      <a:alpha val="0"/>
                    </a:prstClr>
                  </a:solidFill>
                </a:uFill>
                <a:latin typeface="Arial"/>
                <a:ea typeface="Arial"/>
                <a:cs typeface="Arial"/>
              </a:rPr>
              <a:t>Ahora no</a:t>
            </a:r>
          </a:p>
        </p:txBody>
      </p:sp>
      <p:sp>
        <p:nvSpPr>
          <p:cNvPr id="23" name="矩形 22">
            <a:extLst>
              <a:ext uri="{FF2B5EF4-FFF2-40B4-BE49-F238E27FC236}">
                <a16:creationId xmlns:a16="http://schemas.microsoft.com/office/drawing/2014/main" id="{05BF33CB-EFB5-C530-2075-A387AD8B4D37}"/>
              </a:ext>
            </a:extLst>
          </p:cNvPr>
          <p:cNvSpPr/>
          <p:nvPr/>
        </p:nvSpPr>
        <p:spPr>
          <a:xfrm>
            <a:off x="4327895" y="7974666"/>
            <a:ext cx="743966" cy="153924"/>
          </a:xfrm>
          <a:prstGeom prst="rect">
            <a:avLst/>
          </a:prstGeom>
          <a:noFill/>
        </p:spPr>
        <p:txBody>
          <a:bodyPr wrap="none" lIns="0" tIns="0" rIns="0" bIns="0">
            <a:spAutoFit/>
          </a:bodyPr>
          <a:lstStyle/>
          <a:p>
            <a:pPr indent="0" algn="ctr"/>
            <a:r>
              <a:rPr lang="es-US" sz="1000" b="0" i="0" u="none" strike="noStrike" cap="none" baseline="0">
                <a:solidFill>
                  <a:srgbClr val="006AFF"/>
                </a:solidFill>
                <a:effectLst/>
                <a:uFill>
                  <a:solidFill>
                    <a:prstClr val="black">
                      <a:alpha val="0"/>
                    </a:prstClr>
                  </a:solidFill>
                </a:uFill>
                <a:latin typeface="Arial"/>
                <a:ea typeface="Arial"/>
                <a:cs typeface="Arial"/>
              </a:rPr>
              <a:t>Estoy seguro</a:t>
            </a:r>
          </a:p>
        </p:txBody>
      </p:sp>
      <p:sp>
        <p:nvSpPr>
          <p:cNvPr id="24" name="TextBox 18">
            <a:extLst>
              <a:ext uri="{FF2B5EF4-FFF2-40B4-BE49-F238E27FC236}">
                <a16:creationId xmlns:a16="http://schemas.microsoft.com/office/drawing/2014/main" id="{130571ED-BA99-33E8-00CC-7BF336466C55}"/>
              </a:ext>
            </a:extLst>
          </p:cNvPr>
          <p:cNvSpPr txBox="1"/>
          <p:nvPr/>
        </p:nvSpPr>
        <p:spPr>
          <a:xfrm>
            <a:off x="6091892" y="9854549"/>
            <a:ext cx="6328708" cy="301365"/>
          </a:xfrm>
          <a:prstGeom prst="rect">
            <a:avLst/>
          </a:prstGeom>
        </p:spPr>
        <p:txBody>
          <a:bodyPr wrap="square" lIns="0" tIns="0" rIns="0" bIns="0" rtlCol="0" anchor="t">
            <a:spAutoFit/>
          </a:bodyPr>
          <a:lstStyle/>
          <a:p>
            <a:pPr algn="ctr">
              <a:lnSpc>
                <a:spcPts val="2520"/>
              </a:lnSpc>
            </a:pPr>
            <a:r>
              <a:rPr lang="en-US" dirty="0">
                <a:latin typeface="Calibri (MS)"/>
                <a:ea typeface="Calibri (MS)"/>
                <a:cs typeface="Calibri (MS)"/>
                <a:sym typeface="Calibri (MS)"/>
              </a:rPr>
              <a:t>Fuente</a:t>
            </a:r>
            <a:r>
              <a:rPr lang="en-US" sz="1800" dirty="0">
                <a:latin typeface="Calibri (MS)"/>
                <a:ea typeface="Calibri (MS)"/>
                <a:cs typeface="Calibri (MS)"/>
                <a:sym typeface="Calibri (MS)"/>
              </a:rPr>
              <a:t>: </a:t>
            </a:r>
            <a:r>
              <a:rPr lang="en-US" sz="1800" u="sng" dirty="0">
                <a:latin typeface="Calibri (MS)"/>
                <a:ea typeface="Calibri (MS)"/>
                <a:cs typeface="Calibri (MS)"/>
                <a:sym typeface="Calibri (MS)"/>
                <a:hlinkClick r:id="rId8" tooltip="https://www.missingkids.org/theissues/onlineenticement">
                  <a:extLst>
                    <a:ext uri="{A12FA001-AC4F-418D-AE19-62706E023703}">
                      <ahyp:hlinkClr xmlns:ahyp="http://schemas.microsoft.com/office/drawing/2018/hyperlinkcolor" val="tx"/>
                    </a:ext>
                  </a:extLst>
                </a:hlinkClick>
              </a:rPr>
              <a:t>https://www.missingkids.org/theissues/onlineenticement</a:t>
            </a:r>
          </a:p>
        </p:txBody>
      </p:sp>
    </p:spTree>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785425"/>
            <a:chOff x="0" y="0"/>
            <a:chExt cx="4816593" cy="206861"/>
          </a:xfrm>
        </p:grpSpPr>
        <p:sp>
          <p:nvSpPr>
            <p:cNvPr id="3" name="Freeform 3"/>
            <p:cNvSpPr/>
            <p:nvPr/>
          </p:nvSpPr>
          <p:spPr>
            <a:xfrm>
              <a:off x="0" y="0"/>
              <a:ext cx="4816592" cy="206861"/>
            </a:xfrm>
            <a:custGeom>
              <a:avLst/>
              <a:gdLst/>
              <a:ahLst/>
              <a:cxnLst/>
              <a:rect l="l" t="t" r="r" b="b"/>
              <a:pathLst>
                <a:path w="4816592" h="206861">
                  <a:moveTo>
                    <a:pt x="0" y="0"/>
                  </a:moveTo>
                  <a:lnTo>
                    <a:pt x="4816592" y="0"/>
                  </a:lnTo>
                  <a:lnTo>
                    <a:pt x="4816592" y="206861"/>
                  </a:lnTo>
                  <a:lnTo>
                    <a:pt x="0" y="206861"/>
                  </a:lnTo>
                  <a:close/>
                </a:path>
              </a:pathLst>
            </a:custGeom>
            <a:solidFill>
              <a:srgbClr val="0C938B"/>
            </a:solidFill>
          </p:spPr>
          <p:txBody>
            <a:bodyPr/>
            <a:lstStyle/>
            <a:p>
              <a:endParaRPr lang="en-US"/>
            </a:p>
          </p:txBody>
        </p:sp>
        <p:sp>
          <p:nvSpPr>
            <p:cNvPr id="4" name="TextBox 4"/>
            <p:cNvSpPr txBox="1"/>
            <p:nvPr/>
          </p:nvSpPr>
          <p:spPr>
            <a:xfrm>
              <a:off x="0" y="-76200"/>
              <a:ext cx="4816593" cy="283061"/>
            </a:xfrm>
            <a:prstGeom prst="rect">
              <a:avLst/>
            </a:prstGeom>
          </p:spPr>
          <p:txBody>
            <a:bodyPr lIns="50800" tIns="50800" rIns="50800" bIns="50800" rtlCol="0" anchor="ctr"/>
            <a:lstStyle/>
            <a:p>
              <a:pPr algn="ctr">
                <a:lnSpc>
                  <a:spcPts val="2659"/>
                </a:lnSpc>
              </a:pPr>
              <a:endParaRPr/>
            </a:p>
          </p:txBody>
        </p:sp>
      </p:grpSp>
      <p:sp>
        <p:nvSpPr>
          <p:cNvPr id="5" name="Freeform 5"/>
          <p:cNvSpPr/>
          <p:nvPr/>
        </p:nvSpPr>
        <p:spPr>
          <a:xfrm>
            <a:off x="1028700" y="2147015"/>
            <a:ext cx="8701826" cy="6526370"/>
          </a:xfrm>
          <a:custGeom>
            <a:avLst/>
            <a:gdLst/>
            <a:ahLst/>
            <a:cxnLst/>
            <a:rect l="l" t="t" r="r" b="b"/>
            <a:pathLst>
              <a:path w="8701826" h="6526369">
                <a:moveTo>
                  <a:pt x="0" y="0"/>
                </a:moveTo>
                <a:lnTo>
                  <a:pt x="8701826" y="0"/>
                </a:lnTo>
                <a:lnTo>
                  <a:pt x="8701826" y="6526370"/>
                </a:lnTo>
                <a:lnTo>
                  <a:pt x="0" y="6526370"/>
                </a:lnTo>
                <a:lnTo>
                  <a:pt x="0" y="0"/>
                </a:lnTo>
                <a:close/>
              </a:path>
            </a:pathLst>
          </a:custGeom>
          <a:blipFill>
            <a:blip r:embed="rId2"/>
            <a:stretch>
              <a:fillRect/>
            </a:stretch>
          </a:blipFill>
        </p:spPr>
        <p:txBody>
          <a:bodyPr/>
          <a:lstStyle/>
          <a:p>
            <a:endParaRPr lang="en-US"/>
          </a:p>
        </p:txBody>
      </p:sp>
      <p:sp>
        <p:nvSpPr>
          <p:cNvPr id="6" name="TextBox 6"/>
          <p:cNvSpPr txBox="1"/>
          <p:nvPr/>
        </p:nvSpPr>
        <p:spPr>
          <a:xfrm>
            <a:off x="0" y="-127705"/>
            <a:ext cx="18288000" cy="775405"/>
          </a:xfrm>
          <a:prstGeom prst="rect">
            <a:avLst/>
          </a:prstGeom>
        </p:spPr>
        <p:txBody>
          <a:bodyPr lIns="0" tIns="0" rIns="0" bIns="0" rtlCol="0" anchor="t">
            <a:spAutoFit/>
          </a:bodyPr>
          <a:lstStyle/>
          <a:p>
            <a:pPr algn="ctr">
              <a:lnSpc>
                <a:spcPts val="7000"/>
              </a:lnSpc>
            </a:pPr>
            <a:r>
              <a:rPr lang="es-US" sz="3500" b="1" i="0" u="none" strike="noStrike" cap="none" baseline="0" dirty="0">
                <a:solidFill>
                  <a:srgbClr val="FFFFFF"/>
                </a:solidFill>
                <a:effectLst/>
                <a:uFill>
                  <a:solidFill>
                    <a:prstClr val="black">
                      <a:alpha val="0"/>
                    </a:prstClr>
                  </a:solidFill>
                </a:uFill>
                <a:latin typeface="Calibri (MS) Bold"/>
                <a:ea typeface="Calibri (MS) Bold"/>
                <a:cs typeface="Calibri (MS) Bold"/>
              </a:rPr>
              <a:t>Cada acción tiene una reacción</a:t>
            </a:r>
          </a:p>
        </p:txBody>
      </p:sp>
      <p:sp>
        <p:nvSpPr>
          <p:cNvPr id="7" name="TextBox 7"/>
          <p:cNvSpPr txBox="1"/>
          <p:nvPr/>
        </p:nvSpPr>
        <p:spPr>
          <a:xfrm>
            <a:off x="10058400" y="1767054"/>
            <a:ext cx="8001000" cy="7493398"/>
          </a:xfrm>
          <a:prstGeom prst="rect">
            <a:avLst/>
          </a:prstGeom>
        </p:spPr>
        <p:txBody>
          <a:bodyPr wrap="square" lIns="0" tIns="0" rIns="0" bIns="0" rtlCol="0" anchor="t">
            <a:spAutoFit/>
          </a:bodyPr>
          <a:lstStyle/>
          <a:p>
            <a:pPr algn="ctr">
              <a:lnSpc>
                <a:spcPts val="4200"/>
              </a:lnSpc>
            </a:pPr>
            <a:r>
              <a:rPr lang="es-US" sz="3000" b="0" i="0" u="none" strike="noStrike" cap="none" baseline="0" dirty="0">
                <a:solidFill>
                  <a:srgbClr val="000000"/>
                </a:solidFill>
                <a:effectLst/>
                <a:uFill>
                  <a:solidFill>
                    <a:prstClr val="black">
                      <a:alpha val="0"/>
                    </a:prstClr>
                  </a:solidFill>
                </a:uFill>
                <a:latin typeface="Calibri (MS)"/>
                <a:ea typeface="Calibri (MS)"/>
                <a:cs typeface="Calibri (MS)"/>
              </a:rPr>
              <a:t>Cada acción que tomamos en la vida tiene una reacción. Lo mismo sucede con lo que publicamos en línea. </a:t>
            </a:r>
          </a:p>
          <a:p>
            <a:pPr algn="ctr">
              <a:lnSpc>
                <a:spcPts val="4200"/>
              </a:lnSpc>
            </a:pPr>
            <a:endParaRPr lang="en-US" sz="3000" dirty="0">
              <a:solidFill>
                <a:srgbClr val="000000"/>
              </a:solidFill>
              <a:latin typeface="Calibri (MS)"/>
              <a:ea typeface="Calibri (MS)"/>
              <a:cs typeface="Calibri (MS)"/>
              <a:sym typeface="Calibri (MS)"/>
            </a:endParaRPr>
          </a:p>
          <a:p>
            <a:pPr algn="ctr">
              <a:lnSpc>
                <a:spcPts val="4200"/>
              </a:lnSpc>
            </a:pPr>
            <a:r>
              <a:rPr lang="es-US" sz="3000" b="0" i="0" u="none" strike="noStrike" cap="none" baseline="0" dirty="0">
                <a:solidFill>
                  <a:srgbClr val="000000"/>
                </a:solidFill>
                <a:effectLst/>
                <a:uFill>
                  <a:solidFill>
                    <a:prstClr val="black">
                      <a:alpha val="0"/>
                    </a:prstClr>
                  </a:solidFill>
                </a:uFill>
                <a:latin typeface="Calibri (MS)"/>
                <a:ea typeface="Calibri (MS)"/>
                <a:cs typeface="Calibri (MS)"/>
              </a:rPr>
              <a:t>Lo que publicas en línea les da a las personas una idea de </a:t>
            </a:r>
            <a:r>
              <a:rPr lang="es-US" sz="3000" b="1" i="0" u="none" strike="noStrike" cap="none" baseline="0" dirty="0">
                <a:solidFill>
                  <a:srgbClr val="000000"/>
                </a:solidFill>
                <a:effectLst/>
                <a:uFill>
                  <a:solidFill>
                    <a:prstClr val="black">
                      <a:alpha val="0"/>
                    </a:prstClr>
                  </a:solidFill>
                </a:uFill>
                <a:latin typeface="Calibri (MS) Bold"/>
                <a:ea typeface="Calibri (MS) Bold"/>
                <a:cs typeface="Calibri (MS) Bold"/>
              </a:rPr>
              <a:t>quién eres tú, en qué crees, qué te gusta, qué no te gusta,</a:t>
            </a:r>
            <a:r>
              <a:rPr lang="es-US" sz="3000" b="0" i="0" u="none" strike="noStrike" cap="none" baseline="0" dirty="0">
                <a:solidFill>
                  <a:srgbClr val="000000"/>
                </a:solidFill>
                <a:effectLst/>
                <a:uFill>
                  <a:solidFill>
                    <a:prstClr val="black">
                      <a:alpha val="0"/>
                    </a:prstClr>
                  </a:solidFill>
                </a:uFill>
                <a:latin typeface="Calibri (MS)"/>
                <a:ea typeface="Calibri (MS)"/>
                <a:cs typeface="Calibri (MS)"/>
              </a:rPr>
              <a:t> etc.</a:t>
            </a:r>
          </a:p>
          <a:p>
            <a:pPr algn="ctr">
              <a:lnSpc>
                <a:spcPts val="4200"/>
              </a:lnSpc>
            </a:pPr>
            <a:endParaRPr lang="en-US" sz="3000" dirty="0">
              <a:solidFill>
                <a:srgbClr val="000000"/>
              </a:solidFill>
              <a:latin typeface="Calibri (MS)"/>
              <a:ea typeface="Calibri (MS)"/>
              <a:cs typeface="Calibri (MS)"/>
              <a:sym typeface="Calibri (MS)"/>
            </a:endParaRPr>
          </a:p>
          <a:p>
            <a:pPr algn="ctr">
              <a:lnSpc>
                <a:spcPts val="4200"/>
              </a:lnSpc>
            </a:pPr>
            <a:r>
              <a:rPr lang="es-US" sz="3000" b="0" i="0" u="none" strike="noStrike" cap="none" baseline="0" dirty="0">
                <a:solidFill>
                  <a:srgbClr val="000000"/>
                </a:solidFill>
                <a:effectLst/>
                <a:uFill>
                  <a:solidFill>
                    <a:prstClr val="black">
                      <a:alpha val="0"/>
                    </a:prstClr>
                  </a:solidFill>
                </a:uFill>
                <a:latin typeface="Calibri (MS)"/>
                <a:ea typeface="Calibri (MS)"/>
                <a:cs typeface="Calibri (MS)"/>
              </a:rPr>
              <a:t>Si publicas contenido que no es apropiado, como imágenes sexuales o palabras verbalmente ofensivas, es posible que las personas tengan una imagen negativa de ti. </a:t>
            </a:r>
            <a:r>
              <a:rPr lang="es-US" sz="3000" b="1" i="0" u="none" strike="noStrike" cap="none" baseline="0" dirty="0">
                <a:solidFill>
                  <a:srgbClr val="000000"/>
                </a:solidFill>
                <a:effectLst/>
                <a:uFill>
                  <a:solidFill>
                    <a:prstClr val="black">
                      <a:alpha val="0"/>
                    </a:prstClr>
                  </a:solidFill>
                </a:uFill>
                <a:latin typeface="Calibri (MS) Bold"/>
                <a:ea typeface="Calibri (MS) Bold"/>
                <a:cs typeface="Calibri (MS) Bold"/>
              </a:rPr>
              <a:t>Si quieres retratar una imagen positiva, es importante ser conscientes de lo que decimos y hacemos.</a:t>
            </a:r>
          </a:p>
        </p:txBody>
      </p:sp>
      <p:sp>
        <p:nvSpPr>
          <p:cNvPr id="8" name="TextBox 18">
            <a:extLst>
              <a:ext uri="{FF2B5EF4-FFF2-40B4-BE49-F238E27FC236}">
                <a16:creationId xmlns:a16="http://schemas.microsoft.com/office/drawing/2014/main" id="{C2D7A80D-A1EB-FC4F-540C-060F89B70301}"/>
              </a:ext>
            </a:extLst>
          </p:cNvPr>
          <p:cNvSpPr txBox="1"/>
          <p:nvPr/>
        </p:nvSpPr>
        <p:spPr>
          <a:xfrm>
            <a:off x="6091892" y="9854549"/>
            <a:ext cx="6328708" cy="301365"/>
          </a:xfrm>
          <a:prstGeom prst="rect">
            <a:avLst/>
          </a:prstGeom>
        </p:spPr>
        <p:txBody>
          <a:bodyPr wrap="square" lIns="0" tIns="0" rIns="0" bIns="0" rtlCol="0" anchor="t">
            <a:spAutoFit/>
          </a:bodyPr>
          <a:lstStyle/>
          <a:p>
            <a:pPr algn="ctr">
              <a:lnSpc>
                <a:spcPts val="2520"/>
              </a:lnSpc>
            </a:pPr>
            <a:r>
              <a:rPr lang="en-US" dirty="0">
                <a:latin typeface="Calibri (MS)"/>
                <a:ea typeface="Calibri (MS)"/>
                <a:cs typeface="Calibri (MS)"/>
                <a:sym typeface="Calibri (MS)"/>
              </a:rPr>
              <a:t>Fuente</a:t>
            </a:r>
            <a:r>
              <a:rPr lang="en-US" sz="1800" dirty="0">
                <a:latin typeface="Calibri (MS)"/>
                <a:ea typeface="Calibri (MS)"/>
                <a:cs typeface="Calibri (MS)"/>
                <a:sym typeface="Calibri (MS)"/>
              </a:rPr>
              <a:t>: </a:t>
            </a:r>
            <a:r>
              <a:rPr lang="en-US" sz="1800" u="sng" dirty="0">
                <a:latin typeface="Calibri (MS)"/>
                <a:ea typeface="Calibri (MS)"/>
                <a:cs typeface="Calibri (MS)"/>
                <a:sym typeface="Calibri (MS)"/>
                <a:hlinkClick r:id="rId3" tooltip="https://www.missingkids.org/theissues/onlineenticement">
                  <a:extLst>
                    <a:ext uri="{A12FA001-AC4F-418D-AE19-62706E023703}">
                      <ahyp:hlinkClr xmlns:ahyp="http://schemas.microsoft.com/office/drawing/2018/hyperlinkcolor" val="tx"/>
                    </a:ext>
                  </a:extLst>
                </a:hlinkClick>
              </a:rPr>
              <a:t>https://www.missingkids.org/theissues/onlineenticement</a:t>
            </a:r>
          </a:p>
        </p:txBody>
      </p:sp>
    </p:spTree>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785425"/>
            <a:chOff x="0" y="0"/>
            <a:chExt cx="4816593" cy="206861"/>
          </a:xfrm>
        </p:grpSpPr>
        <p:sp>
          <p:nvSpPr>
            <p:cNvPr id="3" name="Freeform 3"/>
            <p:cNvSpPr/>
            <p:nvPr/>
          </p:nvSpPr>
          <p:spPr>
            <a:xfrm>
              <a:off x="0" y="0"/>
              <a:ext cx="4816592" cy="206861"/>
            </a:xfrm>
            <a:custGeom>
              <a:avLst/>
              <a:gdLst/>
              <a:ahLst/>
              <a:cxnLst/>
              <a:rect l="l" t="t" r="r" b="b"/>
              <a:pathLst>
                <a:path w="4816592" h="206861">
                  <a:moveTo>
                    <a:pt x="0" y="0"/>
                  </a:moveTo>
                  <a:lnTo>
                    <a:pt x="4816592" y="0"/>
                  </a:lnTo>
                  <a:lnTo>
                    <a:pt x="4816592" y="206861"/>
                  </a:lnTo>
                  <a:lnTo>
                    <a:pt x="0" y="206861"/>
                  </a:lnTo>
                  <a:close/>
                </a:path>
              </a:pathLst>
            </a:custGeom>
            <a:solidFill>
              <a:srgbClr val="0C938B"/>
            </a:solidFill>
          </p:spPr>
          <p:txBody>
            <a:bodyPr/>
            <a:lstStyle/>
            <a:p>
              <a:endParaRPr lang="en-US"/>
            </a:p>
          </p:txBody>
        </p:sp>
        <p:sp>
          <p:nvSpPr>
            <p:cNvPr id="4" name="TextBox 4"/>
            <p:cNvSpPr txBox="1"/>
            <p:nvPr/>
          </p:nvSpPr>
          <p:spPr>
            <a:xfrm>
              <a:off x="0" y="-76200"/>
              <a:ext cx="4816593" cy="283061"/>
            </a:xfrm>
            <a:prstGeom prst="rect">
              <a:avLst/>
            </a:prstGeom>
          </p:spPr>
          <p:txBody>
            <a:bodyPr lIns="50800" tIns="50800" rIns="50800" bIns="50800" rtlCol="0" anchor="ctr"/>
            <a:lstStyle/>
            <a:p>
              <a:pPr algn="ctr">
                <a:lnSpc>
                  <a:spcPts val="2659"/>
                </a:lnSpc>
              </a:pPr>
              <a:endParaRPr/>
            </a:p>
          </p:txBody>
        </p:sp>
      </p:grpSp>
      <p:sp>
        <p:nvSpPr>
          <p:cNvPr id="5" name="Freeform 5"/>
          <p:cNvSpPr/>
          <p:nvPr/>
        </p:nvSpPr>
        <p:spPr>
          <a:xfrm>
            <a:off x="649441" y="2096052"/>
            <a:ext cx="9142344" cy="6094896"/>
          </a:xfrm>
          <a:custGeom>
            <a:avLst/>
            <a:gdLst/>
            <a:ahLst/>
            <a:cxnLst/>
            <a:rect l="l" t="t" r="r" b="b"/>
            <a:pathLst>
              <a:path w="9142344" h="6094896">
                <a:moveTo>
                  <a:pt x="0" y="0"/>
                </a:moveTo>
                <a:lnTo>
                  <a:pt x="9142344" y="0"/>
                </a:lnTo>
                <a:lnTo>
                  <a:pt x="9142344" y="6094896"/>
                </a:lnTo>
                <a:lnTo>
                  <a:pt x="0" y="6094896"/>
                </a:lnTo>
                <a:lnTo>
                  <a:pt x="0" y="0"/>
                </a:lnTo>
                <a:close/>
              </a:path>
            </a:pathLst>
          </a:custGeom>
          <a:blipFill>
            <a:blip r:embed="rId2"/>
            <a:stretch>
              <a:fillRect/>
            </a:stretch>
          </a:blipFill>
        </p:spPr>
        <p:txBody>
          <a:bodyPr/>
          <a:lstStyle/>
          <a:p>
            <a:endParaRPr lang="en-US"/>
          </a:p>
        </p:txBody>
      </p:sp>
      <p:sp>
        <p:nvSpPr>
          <p:cNvPr id="6" name="TextBox 6"/>
          <p:cNvSpPr txBox="1"/>
          <p:nvPr/>
        </p:nvSpPr>
        <p:spPr>
          <a:xfrm>
            <a:off x="0" y="-114300"/>
            <a:ext cx="18288000" cy="775405"/>
          </a:xfrm>
          <a:prstGeom prst="rect">
            <a:avLst/>
          </a:prstGeom>
        </p:spPr>
        <p:txBody>
          <a:bodyPr lIns="0" tIns="0" rIns="0" bIns="0" rtlCol="0" anchor="t">
            <a:spAutoFit/>
          </a:bodyPr>
          <a:lstStyle/>
          <a:p>
            <a:pPr algn="ctr">
              <a:lnSpc>
                <a:spcPts val="7000"/>
              </a:lnSpc>
            </a:pPr>
            <a:r>
              <a:rPr lang="es-US" sz="3500" b="1" i="0" u="none" strike="noStrike" cap="none" baseline="0" dirty="0">
                <a:solidFill>
                  <a:srgbClr val="FFFFFF"/>
                </a:solidFill>
                <a:effectLst/>
                <a:uFill>
                  <a:solidFill>
                    <a:prstClr val="black">
                      <a:alpha val="0"/>
                    </a:prstClr>
                  </a:solidFill>
                </a:uFill>
                <a:latin typeface="Calibri (MS) Bold"/>
                <a:ea typeface="Calibri (MS) Bold"/>
                <a:cs typeface="Calibri (MS) Bold"/>
              </a:rPr>
              <a:t>Consecuencias negativas</a:t>
            </a:r>
          </a:p>
        </p:txBody>
      </p:sp>
      <p:sp>
        <p:nvSpPr>
          <p:cNvPr id="7" name="TextBox 7"/>
          <p:cNvSpPr txBox="1"/>
          <p:nvPr/>
        </p:nvSpPr>
        <p:spPr>
          <a:xfrm>
            <a:off x="10058400" y="1714500"/>
            <a:ext cx="7909162" cy="7507440"/>
          </a:xfrm>
          <a:prstGeom prst="rect">
            <a:avLst/>
          </a:prstGeom>
        </p:spPr>
        <p:txBody>
          <a:bodyPr wrap="square" lIns="0" tIns="0" rIns="0" bIns="0" rtlCol="0" anchor="t">
            <a:spAutoFit/>
          </a:bodyPr>
          <a:lstStyle/>
          <a:p>
            <a:pPr algn="ctr">
              <a:lnSpc>
                <a:spcPts val="4200"/>
              </a:lnSpc>
            </a:pPr>
            <a:r>
              <a:rPr lang="es-US" sz="3000" b="0" i="0" u="none" strike="noStrike" cap="none" baseline="0" dirty="0">
                <a:solidFill>
                  <a:srgbClr val="000000"/>
                </a:solidFill>
                <a:effectLst/>
                <a:uFill>
                  <a:solidFill>
                    <a:prstClr val="black">
                      <a:alpha val="0"/>
                    </a:prstClr>
                  </a:solidFill>
                </a:uFill>
                <a:latin typeface="Calibri (MS)"/>
                <a:ea typeface="Calibri (MS)"/>
                <a:cs typeface="Calibri (MS)"/>
              </a:rPr>
              <a:t>Publicar cosas perjudiciales en línea puede afectar aún más que la percepción que las personas tienen de ti.</a:t>
            </a:r>
          </a:p>
          <a:p>
            <a:pPr algn="ctr">
              <a:lnSpc>
                <a:spcPts val="4200"/>
              </a:lnSpc>
            </a:pPr>
            <a:endParaRPr lang="en-US" sz="3000" dirty="0">
              <a:solidFill>
                <a:srgbClr val="000000"/>
              </a:solidFill>
              <a:latin typeface="Calibri (MS)"/>
              <a:ea typeface="Calibri (MS)"/>
              <a:cs typeface="Calibri (MS)"/>
              <a:sym typeface="Calibri (MS)"/>
            </a:endParaRPr>
          </a:p>
          <a:p>
            <a:pPr algn="ctr">
              <a:lnSpc>
                <a:spcPts val="4200"/>
              </a:lnSpc>
            </a:pPr>
            <a:r>
              <a:rPr lang="es-US" sz="3000" b="0" i="0" u="none" strike="noStrike" cap="none" baseline="0" dirty="0">
                <a:solidFill>
                  <a:srgbClr val="000000"/>
                </a:solidFill>
                <a:effectLst/>
                <a:uFill>
                  <a:solidFill>
                    <a:prstClr val="black">
                      <a:alpha val="0"/>
                    </a:prstClr>
                  </a:solidFill>
                </a:uFill>
                <a:latin typeface="Calibri (MS)"/>
                <a:ea typeface="Calibri (MS)"/>
                <a:cs typeface="Calibri (MS)"/>
              </a:rPr>
              <a:t>Podría afectar tus</a:t>
            </a:r>
            <a:r>
              <a:rPr lang="es-US" sz="3000" b="1" i="0" u="none" strike="noStrike" cap="none" baseline="0" dirty="0">
                <a:solidFill>
                  <a:srgbClr val="000000"/>
                </a:solidFill>
                <a:effectLst/>
                <a:uFill>
                  <a:solidFill>
                    <a:prstClr val="black">
                      <a:alpha val="0"/>
                    </a:prstClr>
                  </a:solidFill>
                </a:uFill>
                <a:latin typeface="Calibri (MS) Bold"/>
                <a:ea typeface="Calibri (MS) Bold"/>
                <a:cs typeface="Calibri (MS) Bold"/>
              </a:rPr>
              <a:t> oportunidades educativas futuras (es decir, la universidad, la facultad de derecho, la facultad de medicina) </a:t>
            </a:r>
            <a:r>
              <a:rPr lang="es-US" sz="3000" b="0" i="0" u="none" strike="noStrike" cap="none" baseline="0" dirty="0">
                <a:solidFill>
                  <a:srgbClr val="000000"/>
                </a:solidFill>
                <a:effectLst/>
                <a:uFill>
                  <a:solidFill>
                    <a:prstClr val="black">
                      <a:alpha val="0"/>
                    </a:prstClr>
                  </a:solidFill>
                </a:uFill>
                <a:latin typeface="Calibri (MS)"/>
                <a:ea typeface="Calibri (MS)"/>
                <a:cs typeface="Calibri (MS)"/>
              </a:rPr>
              <a:t>y</a:t>
            </a:r>
            <a:r>
              <a:rPr lang="es-US" sz="3000" b="1" i="0" u="none" strike="noStrike" cap="none" baseline="0" dirty="0">
                <a:solidFill>
                  <a:srgbClr val="000000"/>
                </a:solidFill>
                <a:effectLst/>
                <a:uFill>
                  <a:solidFill>
                    <a:prstClr val="black">
                      <a:alpha val="0"/>
                    </a:prstClr>
                  </a:solidFill>
                </a:uFill>
                <a:latin typeface="Calibri (MS) Bold"/>
                <a:ea typeface="Calibri (MS) Bold"/>
                <a:cs typeface="Calibri (MS) Bold"/>
              </a:rPr>
              <a:t> oportunidades laborales.</a:t>
            </a:r>
          </a:p>
          <a:p>
            <a:pPr algn="ctr">
              <a:lnSpc>
                <a:spcPts val="4200"/>
              </a:lnSpc>
            </a:pPr>
            <a:endParaRPr lang="en-US" sz="3000" b="1" dirty="0">
              <a:solidFill>
                <a:srgbClr val="000000"/>
              </a:solidFill>
              <a:latin typeface="Calibri (MS) Bold"/>
              <a:ea typeface="Calibri (MS) Bold"/>
              <a:cs typeface="Calibri (MS) Bold"/>
              <a:sym typeface="Calibri (MS) Bold"/>
            </a:endParaRPr>
          </a:p>
          <a:p>
            <a:pPr algn="ctr">
              <a:lnSpc>
                <a:spcPts val="4200"/>
              </a:lnSpc>
            </a:pPr>
            <a:r>
              <a:rPr lang="es-US" sz="3000" b="1" i="0" u="none" strike="noStrike" cap="none" baseline="0" dirty="0">
                <a:solidFill>
                  <a:srgbClr val="000000"/>
                </a:solidFill>
                <a:effectLst/>
                <a:uFill>
                  <a:solidFill>
                    <a:prstClr val="black">
                      <a:alpha val="0"/>
                    </a:prstClr>
                  </a:solidFill>
                </a:uFill>
                <a:latin typeface="Calibri (MS) Bold"/>
                <a:ea typeface="Calibri (MS) Bold"/>
                <a:cs typeface="Calibri (MS) Bold"/>
              </a:rPr>
              <a:t>No quieres que algo que publicaste hoy tenga un impacto negativo durante el resto de tu vida.</a:t>
            </a:r>
          </a:p>
          <a:p>
            <a:pPr algn="ctr">
              <a:lnSpc>
                <a:spcPts val="4200"/>
              </a:lnSpc>
            </a:pPr>
            <a:endParaRPr lang="en-US" sz="3000" b="1" dirty="0">
              <a:solidFill>
                <a:srgbClr val="000000"/>
              </a:solidFill>
              <a:latin typeface="Calibri (MS) Bold"/>
              <a:ea typeface="Calibri (MS) Bold"/>
              <a:cs typeface="Calibri (MS) Bold"/>
              <a:sym typeface="Calibri (MS) Bold"/>
            </a:endParaRPr>
          </a:p>
          <a:p>
            <a:pPr algn="ctr">
              <a:lnSpc>
                <a:spcPts val="4200"/>
              </a:lnSpc>
            </a:pPr>
            <a:r>
              <a:rPr lang="es-US" sz="3000" b="0" i="0" u="none" strike="noStrike" cap="none" baseline="0" dirty="0">
                <a:solidFill>
                  <a:srgbClr val="000000"/>
                </a:solidFill>
                <a:effectLst/>
                <a:uFill>
                  <a:solidFill>
                    <a:prstClr val="black">
                      <a:alpha val="0"/>
                    </a:prstClr>
                  </a:solidFill>
                </a:uFill>
                <a:latin typeface="Calibri (MS)"/>
                <a:ea typeface="Calibri (MS)"/>
                <a:cs typeface="Calibri (MS)"/>
              </a:rPr>
              <a:t>Siempre sé consciente de lo que publicas.</a:t>
            </a:r>
          </a:p>
        </p:txBody>
      </p:sp>
      <p:sp>
        <p:nvSpPr>
          <p:cNvPr id="8" name="TextBox 18">
            <a:extLst>
              <a:ext uri="{FF2B5EF4-FFF2-40B4-BE49-F238E27FC236}">
                <a16:creationId xmlns:a16="http://schemas.microsoft.com/office/drawing/2014/main" id="{92BEB981-15E5-4A69-AEEA-98E7EDA4FEB3}"/>
              </a:ext>
            </a:extLst>
          </p:cNvPr>
          <p:cNvSpPr txBox="1"/>
          <p:nvPr/>
        </p:nvSpPr>
        <p:spPr>
          <a:xfrm>
            <a:off x="6091892" y="9854549"/>
            <a:ext cx="6328708" cy="301365"/>
          </a:xfrm>
          <a:prstGeom prst="rect">
            <a:avLst/>
          </a:prstGeom>
        </p:spPr>
        <p:txBody>
          <a:bodyPr wrap="square" lIns="0" tIns="0" rIns="0" bIns="0" rtlCol="0" anchor="t">
            <a:spAutoFit/>
          </a:bodyPr>
          <a:lstStyle/>
          <a:p>
            <a:pPr algn="ctr">
              <a:lnSpc>
                <a:spcPts val="2520"/>
              </a:lnSpc>
            </a:pPr>
            <a:r>
              <a:rPr lang="en-US" dirty="0">
                <a:latin typeface="Calibri (MS)"/>
                <a:ea typeface="Calibri (MS)"/>
                <a:cs typeface="Calibri (MS)"/>
                <a:sym typeface="Calibri (MS)"/>
              </a:rPr>
              <a:t>Fuente</a:t>
            </a:r>
            <a:r>
              <a:rPr lang="en-US" sz="1800" dirty="0">
                <a:latin typeface="Calibri (MS)"/>
                <a:ea typeface="Calibri (MS)"/>
                <a:cs typeface="Calibri (MS)"/>
                <a:sym typeface="Calibri (MS)"/>
              </a:rPr>
              <a:t>: </a:t>
            </a:r>
            <a:r>
              <a:rPr lang="en-US" sz="1800" u="sng" dirty="0">
                <a:latin typeface="Calibri (MS)"/>
                <a:ea typeface="Calibri (MS)"/>
                <a:cs typeface="Calibri (MS)"/>
                <a:sym typeface="Calibri (MS)"/>
                <a:hlinkClick r:id="rId3" tooltip="https://www.missingkids.org/theissues/onlineenticement">
                  <a:extLst>
                    <a:ext uri="{A12FA001-AC4F-418D-AE19-62706E023703}">
                      <ahyp:hlinkClr xmlns:ahyp="http://schemas.microsoft.com/office/drawing/2018/hyperlinkcolor" val="tx"/>
                    </a:ext>
                  </a:extLst>
                </a:hlinkClick>
              </a:rPr>
              <a:t>https://www.missingkids.org/theissues/onlineenticement</a:t>
            </a:r>
          </a:p>
        </p:txBody>
      </p:sp>
    </p:spTree>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312202"/>
            <a:ext cx="18288000" cy="1660166"/>
            <a:chOff x="0" y="-82226"/>
            <a:chExt cx="4816593" cy="437245"/>
          </a:xfrm>
        </p:grpSpPr>
        <p:sp>
          <p:nvSpPr>
            <p:cNvPr id="3" name="Freeform 3"/>
            <p:cNvSpPr/>
            <p:nvPr/>
          </p:nvSpPr>
          <p:spPr>
            <a:xfrm>
              <a:off x="0" y="0"/>
              <a:ext cx="4816592" cy="284845"/>
            </a:xfrm>
            <a:custGeom>
              <a:avLst/>
              <a:gdLst/>
              <a:ahLst/>
              <a:cxnLst/>
              <a:rect l="l" t="t" r="r" b="b"/>
              <a:pathLst>
                <a:path w="4816592" h="284845">
                  <a:moveTo>
                    <a:pt x="0" y="0"/>
                  </a:moveTo>
                  <a:lnTo>
                    <a:pt x="4816592" y="0"/>
                  </a:lnTo>
                  <a:lnTo>
                    <a:pt x="4816592" y="284845"/>
                  </a:lnTo>
                  <a:lnTo>
                    <a:pt x="0" y="284845"/>
                  </a:lnTo>
                  <a:close/>
                </a:path>
              </a:pathLst>
            </a:custGeom>
            <a:solidFill>
              <a:srgbClr val="0C938B"/>
            </a:solidFill>
          </p:spPr>
          <p:txBody>
            <a:bodyPr/>
            <a:lstStyle/>
            <a:p>
              <a:endParaRPr lang="en-US"/>
            </a:p>
          </p:txBody>
        </p:sp>
        <p:sp>
          <p:nvSpPr>
            <p:cNvPr id="4" name="TextBox 4"/>
            <p:cNvSpPr txBox="1"/>
            <p:nvPr/>
          </p:nvSpPr>
          <p:spPr>
            <a:xfrm>
              <a:off x="0" y="-82226"/>
              <a:ext cx="4816593" cy="437245"/>
            </a:xfrm>
            <a:prstGeom prst="rect">
              <a:avLst/>
            </a:prstGeom>
          </p:spPr>
          <p:txBody>
            <a:bodyPr lIns="50800" tIns="50800" rIns="50800" bIns="50800" rtlCol="0" anchor="ctr"/>
            <a:lstStyle/>
            <a:p>
              <a:pPr algn="ctr">
                <a:lnSpc>
                  <a:spcPts val="5460"/>
                </a:lnSpc>
              </a:pPr>
              <a:r>
                <a:rPr lang="es-US" sz="3000" b="1" i="0" u="none" strike="noStrike" cap="none" baseline="0" dirty="0">
                  <a:solidFill>
                    <a:srgbClr val="FFFFFF"/>
                  </a:solidFill>
                  <a:effectLst/>
                  <a:uFill>
                    <a:solidFill>
                      <a:prstClr val="black">
                        <a:alpha val="0"/>
                      </a:prstClr>
                    </a:solidFill>
                  </a:uFill>
                  <a:latin typeface="Calibri (MS) Bold"/>
                  <a:ea typeface="Calibri (MS) Bold"/>
                  <a:cs typeface="Calibri (MS) Bold"/>
                </a:rPr>
                <a:t>Video “Opiniones de adolescentes: la sobreexposición y tu huella digital” de </a:t>
              </a:r>
              <a:r>
                <a:rPr lang="es-US" sz="3000" b="1" i="0" u="none" strike="noStrike" cap="none" baseline="0" dirty="0" err="1">
                  <a:solidFill>
                    <a:srgbClr val="FFFFFF"/>
                  </a:solidFill>
                  <a:effectLst/>
                  <a:uFill>
                    <a:solidFill>
                      <a:prstClr val="black">
                        <a:alpha val="0"/>
                      </a:prstClr>
                    </a:solidFill>
                  </a:uFill>
                  <a:latin typeface="Calibri (MS) Bold"/>
                  <a:ea typeface="Calibri (MS) Bold"/>
                  <a:cs typeface="Calibri (MS) Bold"/>
                </a:rPr>
                <a:t>Common</a:t>
              </a:r>
              <a:r>
                <a:rPr lang="es-US" sz="3000" b="1" i="0" u="none" strike="noStrike" cap="none" baseline="0" dirty="0">
                  <a:solidFill>
                    <a:srgbClr val="FFFFFF"/>
                  </a:solidFill>
                  <a:effectLst/>
                  <a:uFill>
                    <a:solidFill>
                      <a:prstClr val="black">
                        <a:alpha val="0"/>
                      </a:prstClr>
                    </a:solidFill>
                  </a:uFill>
                  <a:latin typeface="Calibri (MS) Bold"/>
                  <a:ea typeface="Calibri (MS) Bold"/>
                  <a:cs typeface="Calibri (MS) Bold"/>
                </a:rPr>
                <a:t> </a:t>
              </a:r>
              <a:r>
                <a:rPr lang="es-US" sz="3000" b="1" i="0" u="none" strike="noStrike" cap="none" baseline="0" dirty="0" err="1">
                  <a:solidFill>
                    <a:srgbClr val="FFFFFF"/>
                  </a:solidFill>
                  <a:effectLst/>
                  <a:uFill>
                    <a:solidFill>
                      <a:prstClr val="black">
                        <a:alpha val="0"/>
                      </a:prstClr>
                    </a:solidFill>
                  </a:uFill>
                  <a:latin typeface="Calibri (MS) Bold"/>
                  <a:ea typeface="Calibri (MS) Bold"/>
                  <a:cs typeface="Calibri (MS) Bold"/>
                </a:rPr>
                <a:t>Sense</a:t>
              </a:r>
              <a:r>
                <a:rPr lang="es-US" sz="3000" b="1" i="0" u="none" strike="noStrike" cap="none" baseline="0" dirty="0">
                  <a:solidFill>
                    <a:srgbClr val="FFFFFF"/>
                  </a:solidFill>
                  <a:effectLst/>
                  <a:uFill>
                    <a:solidFill>
                      <a:prstClr val="black">
                        <a:alpha val="0"/>
                      </a:prstClr>
                    </a:solidFill>
                  </a:uFill>
                  <a:latin typeface="Calibri (MS) Bold"/>
                  <a:ea typeface="Calibri (MS) Bold"/>
                  <a:cs typeface="Calibri (MS) Bold"/>
                </a:rPr>
                <a:t> Education</a:t>
              </a:r>
            </a:p>
          </p:txBody>
        </p:sp>
      </p:grpSp>
      <p:sp>
        <p:nvSpPr>
          <p:cNvPr id="5" name="TextBox 5"/>
          <p:cNvSpPr txBox="1"/>
          <p:nvPr/>
        </p:nvSpPr>
        <p:spPr>
          <a:xfrm>
            <a:off x="6438305" y="9715500"/>
            <a:ext cx="5411391" cy="301365"/>
          </a:xfrm>
          <a:prstGeom prst="rect">
            <a:avLst/>
          </a:prstGeom>
        </p:spPr>
        <p:txBody>
          <a:bodyPr lIns="0" tIns="0" rIns="0" bIns="0" rtlCol="0" anchor="t">
            <a:spAutoFit/>
          </a:bodyPr>
          <a:lstStyle/>
          <a:p>
            <a:pPr algn="ctr">
              <a:lnSpc>
                <a:spcPts val="2520"/>
              </a:lnSpc>
            </a:pPr>
            <a:r>
              <a:rPr lang="es-US" sz="1800" b="0" i="0" u="sng" strike="noStrike" cap="none" baseline="0" dirty="0">
                <a:effectLst/>
                <a:uFill>
                  <a:solidFill>
                    <a:srgbClr val="000000"/>
                  </a:solidFill>
                </a:uFill>
                <a:latin typeface="Calibri (MS)"/>
                <a:ea typeface="Calibri (MS)"/>
                <a:cs typeface="Calibri (MS)"/>
                <a:hlinkClick r:id="rId3" tooltip="https://www.youtube.com/watch?v=ottnH427Fr8" history="0">
                  <a:extLst>
                    <a:ext uri="{A12FA001-AC4F-418D-AE19-62706E023703}">
                      <ahyp:hlinkClr xmlns:ahyp="http://schemas.microsoft.com/office/drawing/2018/hyperlinkcolor" val="tx"/>
                    </a:ext>
                  </a:extLst>
                </a:hlinkClick>
              </a:rPr>
              <a:t>Fuente: https://www.youtube.com/watch?v=ottnH427Fr8</a:t>
            </a:r>
          </a:p>
        </p:txBody>
      </p:sp>
      <p:sp>
        <p:nvSpPr>
          <p:cNvPr id="6" name="TextBox 6"/>
          <p:cNvSpPr txBox="1"/>
          <p:nvPr/>
        </p:nvSpPr>
        <p:spPr>
          <a:xfrm>
            <a:off x="14292812" y="9446896"/>
            <a:ext cx="2547387" cy="301365"/>
          </a:xfrm>
          <a:prstGeom prst="rect">
            <a:avLst/>
          </a:prstGeom>
        </p:spPr>
        <p:txBody>
          <a:bodyPr wrap="square" lIns="0" tIns="0" rIns="0" bIns="0" rtlCol="0" anchor="t">
            <a:spAutoFit/>
          </a:bodyPr>
          <a:lstStyle/>
          <a:p>
            <a:pPr algn="ctr">
              <a:lnSpc>
                <a:spcPts val="2520"/>
              </a:lnSpc>
            </a:pPr>
            <a:r>
              <a:rPr lang="es-US" sz="1800" b="0" i="0" u="none" strike="noStrike" cap="none" baseline="0" dirty="0">
                <a:solidFill>
                  <a:srgbClr val="000000"/>
                </a:solidFill>
                <a:effectLst/>
                <a:uFill>
                  <a:solidFill>
                    <a:prstClr val="black">
                      <a:alpha val="0"/>
                    </a:prstClr>
                  </a:solidFill>
                </a:uFill>
                <a:latin typeface="Calibri (MS)"/>
                <a:ea typeface="Calibri (MS)"/>
                <a:cs typeface="Calibri (MS)"/>
              </a:rPr>
              <a:t>Duración: 3:34 minutos</a:t>
            </a:r>
          </a:p>
        </p:txBody>
      </p:sp>
      <p:pic>
        <p:nvPicPr>
          <p:cNvPr id="8" name="Online Media 7" title="Teen Voices: Oversharing and Your Digital Footprint">
            <a:hlinkClick r:id="" action="ppaction://media"/>
            <a:extLst>
              <a:ext uri="{FF2B5EF4-FFF2-40B4-BE49-F238E27FC236}">
                <a16:creationId xmlns:a16="http://schemas.microsoft.com/office/drawing/2014/main" id="{D26BBCBF-1531-62E5-2C20-5D1A785C2444}"/>
              </a:ext>
            </a:extLst>
          </p:cNvPr>
          <p:cNvPicPr>
            <a:picLocks noRot="1" noChangeAspect="1"/>
          </p:cNvPicPr>
          <p:nvPr>
            <a:videoFile r:link="rId1"/>
          </p:nvPr>
        </p:nvPicPr>
        <p:blipFill>
          <a:blip r:embed="rId4"/>
          <a:stretch>
            <a:fillRect/>
          </a:stretch>
        </p:blipFill>
        <p:spPr>
          <a:xfrm>
            <a:off x="2080759" y="1257300"/>
            <a:ext cx="14149841" cy="7988764"/>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8"/>
                </p:tgtEl>
              </p:cMediaNode>
            </p:video>
            <p:seq concurrent="1" nextAc="seek">
              <p:cTn id="8" restart="whenNotActive" fill="hold" evtFilter="cancelBubble" nodeType="interactiveSeq">
                <p:stCondLst>
                  <p:cond evt="onClick" delay="0">
                    <p:tgtEl>
                      <p:spTgt spid="8"/>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8"/>
                                        </p:tgtEl>
                                      </p:cBhvr>
                                    </p:cmd>
                                  </p:childTnLst>
                                </p:cTn>
                              </p:par>
                            </p:childTnLst>
                          </p:cTn>
                        </p:par>
                      </p:childTnLst>
                    </p:cTn>
                  </p:par>
                </p:childTnLst>
              </p:cTn>
              <p:nextCondLst>
                <p:cond evt="onClick" delay="0">
                  <p:tgtEl>
                    <p:spTgt spid="8"/>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170278"/>
            <a:ext cx="18288000" cy="1275177"/>
            <a:chOff x="0" y="0"/>
            <a:chExt cx="4816593" cy="271065"/>
          </a:xfrm>
        </p:grpSpPr>
        <p:sp>
          <p:nvSpPr>
            <p:cNvPr id="3" name="Freeform 3"/>
            <p:cNvSpPr/>
            <p:nvPr/>
          </p:nvSpPr>
          <p:spPr>
            <a:xfrm>
              <a:off x="0" y="0"/>
              <a:ext cx="4816592" cy="271065"/>
            </a:xfrm>
            <a:custGeom>
              <a:avLst/>
              <a:gdLst/>
              <a:ahLst/>
              <a:cxnLst/>
              <a:rect l="l" t="t" r="r" b="b"/>
              <a:pathLst>
                <a:path w="4816592" h="271065">
                  <a:moveTo>
                    <a:pt x="0" y="0"/>
                  </a:moveTo>
                  <a:lnTo>
                    <a:pt x="4816592" y="0"/>
                  </a:lnTo>
                  <a:lnTo>
                    <a:pt x="4816592" y="271065"/>
                  </a:lnTo>
                  <a:lnTo>
                    <a:pt x="0" y="271065"/>
                  </a:lnTo>
                  <a:close/>
                </a:path>
              </a:pathLst>
            </a:custGeom>
            <a:solidFill>
              <a:srgbClr val="0C938B"/>
            </a:solidFill>
          </p:spPr>
          <p:txBody>
            <a:bodyPr/>
            <a:lstStyle/>
            <a:p>
              <a:endParaRPr lang="en-US"/>
            </a:p>
          </p:txBody>
        </p:sp>
        <p:sp>
          <p:nvSpPr>
            <p:cNvPr id="4" name="TextBox 4"/>
            <p:cNvSpPr txBox="1"/>
            <p:nvPr/>
          </p:nvSpPr>
          <p:spPr>
            <a:xfrm>
              <a:off x="0" y="-76200"/>
              <a:ext cx="4816593" cy="347265"/>
            </a:xfrm>
            <a:prstGeom prst="rect">
              <a:avLst/>
            </a:prstGeom>
          </p:spPr>
          <p:txBody>
            <a:bodyPr lIns="50800" tIns="50800" rIns="50800" bIns="50800" rtlCol="0" anchor="ctr"/>
            <a:lstStyle/>
            <a:p>
              <a:pPr algn="ctr">
                <a:lnSpc>
                  <a:spcPts val="2884"/>
                </a:lnSpc>
              </a:pPr>
              <a:endParaRPr/>
            </a:p>
          </p:txBody>
        </p:sp>
      </p:grpSp>
      <p:sp>
        <p:nvSpPr>
          <p:cNvPr id="5" name="TextBox 5"/>
          <p:cNvSpPr txBox="1"/>
          <p:nvPr/>
        </p:nvSpPr>
        <p:spPr>
          <a:xfrm>
            <a:off x="343947" y="-41324"/>
            <a:ext cx="17600099" cy="1017268"/>
          </a:xfrm>
          <a:prstGeom prst="rect">
            <a:avLst/>
          </a:prstGeom>
        </p:spPr>
        <p:txBody>
          <a:bodyPr lIns="0" tIns="0" rIns="0" bIns="0" rtlCol="0" anchor="t">
            <a:spAutoFit/>
          </a:bodyPr>
          <a:lstStyle/>
          <a:p>
            <a:pPr algn="ctr">
              <a:lnSpc>
                <a:spcPts val="4060"/>
              </a:lnSpc>
            </a:pPr>
            <a:r>
              <a:rPr lang="es-US" sz="3000" b="1" i="0" u="none" strike="noStrike" cap="none" baseline="0" dirty="0">
                <a:solidFill>
                  <a:srgbClr val="FFFFFF"/>
                </a:solidFill>
                <a:effectLst/>
                <a:uFill>
                  <a:solidFill>
                    <a:prstClr val="black">
                      <a:alpha val="0"/>
                    </a:prstClr>
                  </a:solidFill>
                </a:uFill>
                <a:latin typeface="Calibri (MS) Bold"/>
                <a:ea typeface="Calibri (MS) Bold"/>
                <a:cs typeface="Calibri (MS) Bold"/>
              </a:rPr>
              <a:t>Video “Opiniones de adolescentes: la sobreexposición la sobreexposición y tu huella digital” de </a:t>
            </a:r>
            <a:r>
              <a:rPr lang="es-US" sz="3000" b="1" i="0" u="none" strike="noStrike" cap="none" baseline="0" dirty="0" err="1">
                <a:solidFill>
                  <a:srgbClr val="FFFFFF"/>
                </a:solidFill>
                <a:effectLst/>
                <a:uFill>
                  <a:solidFill>
                    <a:prstClr val="black">
                      <a:alpha val="0"/>
                    </a:prstClr>
                  </a:solidFill>
                </a:uFill>
                <a:latin typeface="Calibri (MS) Bold"/>
                <a:ea typeface="Calibri (MS) Bold"/>
                <a:cs typeface="Calibri (MS) Bold"/>
              </a:rPr>
              <a:t>Common</a:t>
            </a:r>
            <a:r>
              <a:rPr lang="es-US" sz="3000" b="1" i="0" u="none" strike="noStrike" cap="none" baseline="0" dirty="0">
                <a:solidFill>
                  <a:srgbClr val="FFFFFF"/>
                </a:solidFill>
                <a:effectLst/>
                <a:uFill>
                  <a:solidFill>
                    <a:prstClr val="black">
                      <a:alpha val="0"/>
                    </a:prstClr>
                  </a:solidFill>
                </a:uFill>
                <a:latin typeface="Calibri (MS) Bold"/>
                <a:ea typeface="Calibri (MS) Bold"/>
                <a:cs typeface="Calibri (MS) Bold"/>
              </a:rPr>
              <a:t> </a:t>
            </a:r>
            <a:r>
              <a:rPr lang="es-US" sz="3000" b="1" i="0" u="none" strike="noStrike" cap="none" baseline="0" dirty="0" err="1">
                <a:solidFill>
                  <a:srgbClr val="FFFFFF"/>
                </a:solidFill>
                <a:effectLst/>
                <a:uFill>
                  <a:solidFill>
                    <a:prstClr val="black">
                      <a:alpha val="0"/>
                    </a:prstClr>
                  </a:solidFill>
                </a:uFill>
                <a:latin typeface="Calibri (MS) Bold"/>
                <a:ea typeface="Calibri (MS) Bold"/>
                <a:cs typeface="Calibri (MS) Bold"/>
              </a:rPr>
              <a:t>Sense</a:t>
            </a:r>
            <a:r>
              <a:rPr lang="es-US" sz="3000" b="1" i="0" u="none" strike="noStrike" cap="none" baseline="0" dirty="0">
                <a:solidFill>
                  <a:srgbClr val="FFFFFF"/>
                </a:solidFill>
                <a:effectLst/>
                <a:uFill>
                  <a:solidFill>
                    <a:prstClr val="black">
                      <a:alpha val="0"/>
                    </a:prstClr>
                  </a:solidFill>
                </a:uFill>
                <a:latin typeface="Calibri (MS) Bold"/>
                <a:ea typeface="Calibri (MS) Bold"/>
                <a:cs typeface="Calibri (MS) Bold"/>
              </a:rPr>
              <a:t> Education</a:t>
            </a:r>
          </a:p>
        </p:txBody>
      </p:sp>
      <p:sp>
        <p:nvSpPr>
          <p:cNvPr id="6" name="TextBox 6"/>
          <p:cNvSpPr txBox="1"/>
          <p:nvPr/>
        </p:nvSpPr>
        <p:spPr>
          <a:xfrm>
            <a:off x="1638297" y="3379523"/>
            <a:ext cx="15011400" cy="2780569"/>
          </a:xfrm>
          <a:prstGeom prst="rect">
            <a:avLst/>
          </a:prstGeom>
        </p:spPr>
        <p:txBody>
          <a:bodyPr wrap="square" lIns="0" tIns="0" rIns="0" bIns="0" rtlCol="0" anchor="t">
            <a:spAutoFit/>
          </a:bodyPr>
          <a:lstStyle/>
          <a:p>
            <a:pPr algn="ctr">
              <a:lnSpc>
                <a:spcPts val="5599"/>
              </a:lnSpc>
            </a:pPr>
            <a:r>
              <a:rPr lang="es-US" sz="3000" b="0" i="1" u="none" strike="noStrike" cap="none" baseline="0" dirty="0">
                <a:solidFill>
                  <a:srgbClr val="000000"/>
                </a:solidFill>
                <a:effectLst/>
                <a:uFill>
                  <a:solidFill>
                    <a:prstClr val="black">
                      <a:alpha val="0"/>
                    </a:prstClr>
                  </a:solidFill>
                </a:uFill>
                <a:latin typeface="Calibri (MS) Italics"/>
                <a:ea typeface="Calibri (MS) Italics"/>
                <a:cs typeface="Calibri (MS) Italics"/>
              </a:rPr>
              <a:t>¿Piensas en las posibles consecuencias antes de hacer una publicación en línea?</a:t>
            </a:r>
          </a:p>
          <a:p>
            <a:pPr algn="ctr">
              <a:lnSpc>
                <a:spcPts val="5599"/>
              </a:lnSpc>
            </a:pPr>
            <a:endParaRPr lang="en-US" sz="3000" i="1" dirty="0">
              <a:solidFill>
                <a:srgbClr val="000000"/>
              </a:solidFill>
              <a:latin typeface="Calibri (MS) Italics"/>
              <a:ea typeface="Calibri (MS) Italics"/>
              <a:cs typeface="Calibri (MS) Italics"/>
              <a:sym typeface="Calibri (MS) Italics"/>
            </a:endParaRPr>
          </a:p>
          <a:p>
            <a:pPr algn="ctr">
              <a:lnSpc>
                <a:spcPts val="5599"/>
              </a:lnSpc>
            </a:pPr>
            <a:r>
              <a:rPr lang="es-US" sz="3000" b="0" i="1" u="none" strike="noStrike" cap="none" baseline="0" dirty="0">
                <a:solidFill>
                  <a:srgbClr val="000000"/>
                </a:solidFill>
                <a:effectLst/>
                <a:uFill>
                  <a:solidFill>
                    <a:prstClr val="black">
                      <a:alpha val="0"/>
                    </a:prstClr>
                  </a:solidFill>
                </a:uFill>
                <a:latin typeface="Calibri (MS) Italics"/>
                <a:ea typeface="Calibri (MS) Italics"/>
                <a:cs typeface="Calibri (MS) Italics"/>
              </a:rPr>
              <a:t>¿Alguna vez has publicado algo en línea que quizás no deberías haber publicado? ¿O conoces a alguien que lo haya hecho?</a:t>
            </a:r>
          </a:p>
        </p:txBody>
      </p:sp>
    </p:spTree>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2" y="0"/>
            <a:ext cx="18288000" cy="785425"/>
            <a:chOff x="0" y="0"/>
            <a:chExt cx="4816593" cy="206861"/>
          </a:xfrm>
        </p:grpSpPr>
        <p:sp>
          <p:nvSpPr>
            <p:cNvPr id="3" name="Freeform 3"/>
            <p:cNvSpPr/>
            <p:nvPr/>
          </p:nvSpPr>
          <p:spPr>
            <a:xfrm>
              <a:off x="0" y="0"/>
              <a:ext cx="4816592" cy="206861"/>
            </a:xfrm>
            <a:custGeom>
              <a:avLst/>
              <a:gdLst/>
              <a:ahLst/>
              <a:cxnLst/>
              <a:rect l="l" t="t" r="r" b="b"/>
              <a:pathLst>
                <a:path w="4816592" h="206861">
                  <a:moveTo>
                    <a:pt x="0" y="0"/>
                  </a:moveTo>
                  <a:lnTo>
                    <a:pt x="4816592" y="0"/>
                  </a:lnTo>
                  <a:lnTo>
                    <a:pt x="4816592" y="206861"/>
                  </a:lnTo>
                  <a:lnTo>
                    <a:pt x="0" y="206861"/>
                  </a:lnTo>
                  <a:close/>
                </a:path>
              </a:pathLst>
            </a:custGeom>
            <a:solidFill>
              <a:srgbClr val="0C938B"/>
            </a:solidFill>
          </p:spPr>
          <p:txBody>
            <a:bodyPr/>
            <a:lstStyle/>
            <a:p>
              <a:endParaRPr lang="en-US"/>
            </a:p>
          </p:txBody>
        </p:sp>
        <p:sp>
          <p:nvSpPr>
            <p:cNvPr id="4" name="TextBox 4"/>
            <p:cNvSpPr txBox="1"/>
            <p:nvPr/>
          </p:nvSpPr>
          <p:spPr>
            <a:xfrm>
              <a:off x="0" y="-76200"/>
              <a:ext cx="4816593" cy="283061"/>
            </a:xfrm>
            <a:prstGeom prst="rect">
              <a:avLst/>
            </a:prstGeom>
          </p:spPr>
          <p:txBody>
            <a:bodyPr lIns="50800" tIns="50800" rIns="50800" bIns="50800" rtlCol="0" anchor="ctr"/>
            <a:lstStyle/>
            <a:p>
              <a:pPr algn="ctr">
                <a:lnSpc>
                  <a:spcPts val="2659"/>
                </a:lnSpc>
              </a:pPr>
              <a:endParaRPr/>
            </a:p>
          </p:txBody>
        </p:sp>
      </p:grpSp>
      <p:sp>
        <p:nvSpPr>
          <p:cNvPr id="5" name="Freeform 5"/>
          <p:cNvSpPr/>
          <p:nvPr/>
        </p:nvSpPr>
        <p:spPr>
          <a:xfrm>
            <a:off x="1346171" y="2561440"/>
            <a:ext cx="7526156" cy="5656915"/>
          </a:xfrm>
          <a:custGeom>
            <a:avLst/>
            <a:gdLst/>
            <a:ahLst/>
            <a:cxnLst/>
            <a:rect l="l" t="t" r="r" b="b"/>
            <a:pathLst>
              <a:path w="7526156" h="5656915">
                <a:moveTo>
                  <a:pt x="0" y="0"/>
                </a:moveTo>
                <a:lnTo>
                  <a:pt x="7526156" y="0"/>
                </a:lnTo>
                <a:lnTo>
                  <a:pt x="7526156" y="5656914"/>
                </a:lnTo>
                <a:lnTo>
                  <a:pt x="0" y="5656914"/>
                </a:lnTo>
                <a:lnTo>
                  <a:pt x="0" y="0"/>
                </a:lnTo>
                <a:close/>
              </a:path>
            </a:pathLst>
          </a:custGeom>
          <a:blipFill>
            <a:blip r:embed="rId2"/>
            <a:stretch>
              <a:fillRect/>
            </a:stretch>
          </a:blipFill>
        </p:spPr>
        <p:txBody>
          <a:bodyPr/>
          <a:lstStyle/>
          <a:p>
            <a:endParaRPr lang="en-US"/>
          </a:p>
        </p:txBody>
      </p:sp>
      <p:sp>
        <p:nvSpPr>
          <p:cNvPr id="6" name="TextBox 6"/>
          <p:cNvSpPr txBox="1"/>
          <p:nvPr/>
        </p:nvSpPr>
        <p:spPr>
          <a:xfrm>
            <a:off x="0" y="-182950"/>
            <a:ext cx="18288000" cy="775405"/>
          </a:xfrm>
          <a:prstGeom prst="rect">
            <a:avLst/>
          </a:prstGeom>
        </p:spPr>
        <p:txBody>
          <a:bodyPr lIns="0" tIns="0" rIns="0" bIns="0" rtlCol="0" anchor="t">
            <a:spAutoFit/>
          </a:bodyPr>
          <a:lstStyle/>
          <a:p>
            <a:pPr algn="ctr">
              <a:lnSpc>
                <a:spcPts val="7000"/>
              </a:lnSpc>
            </a:pPr>
            <a:r>
              <a:rPr lang="es-US" sz="3500" b="1" i="0" u="none" strike="noStrike" cap="none" baseline="0" dirty="0">
                <a:solidFill>
                  <a:srgbClr val="FFFFFF"/>
                </a:solidFill>
                <a:effectLst/>
                <a:uFill>
                  <a:solidFill>
                    <a:prstClr val="black">
                      <a:alpha val="0"/>
                    </a:prstClr>
                  </a:solidFill>
                </a:uFill>
                <a:latin typeface="Calibri (MS) Bold"/>
                <a:ea typeface="Calibri (MS) Bold"/>
                <a:cs typeface="Calibri (MS) Bold"/>
              </a:rPr>
              <a:t>Sexting</a:t>
            </a:r>
          </a:p>
        </p:txBody>
      </p:sp>
      <p:sp>
        <p:nvSpPr>
          <p:cNvPr id="7" name="TextBox 7"/>
          <p:cNvSpPr txBox="1"/>
          <p:nvPr/>
        </p:nvSpPr>
        <p:spPr>
          <a:xfrm>
            <a:off x="9143998" y="1601353"/>
            <a:ext cx="8544394" cy="1579728"/>
          </a:xfrm>
          <a:prstGeom prst="rect">
            <a:avLst/>
          </a:prstGeom>
        </p:spPr>
        <p:txBody>
          <a:bodyPr wrap="square" lIns="0" tIns="0" rIns="0" bIns="0" rtlCol="0" anchor="t">
            <a:spAutoFit/>
          </a:bodyPr>
          <a:lstStyle/>
          <a:p>
            <a:pPr algn="ctr">
              <a:lnSpc>
                <a:spcPts val="4200"/>
              </a:lnSpc>
            </a:pPr>
            <a:r>
              <a:rPr lang="es-US" sz="3000" b="0" i="0" u="none" strike="noStrike" cap="none" baseline="0" dirty="0">
                <a:solidFill>
                  <a:srgbClr val="000000"/>
                </a:solidFill>
                <a:effectLst/>
                <a:uFill>
                  <a:solidFill>
                    <a:prstClr val="black">
                      <a:alpha val="0"/>
                    </a:prstClr>
                  </a:solidFill>
                </a:uFill>
                <a:latin typeface="Calibri (MS)"/>
                <a:ea typeface="Calibri (MS)"/>
                <a:cs typeface="Calibri (MS)"/>
              </a:rPr>
              <a:t>Enviar a alguien la imagen de un desnudo o un video sexualmente explícito también puede tener</a:t>
            </a:r>
            <a:r>
              <a:rPr lang="es-US" sz="3000" b="1" i="0" u="none" strike="noStrike" cap="none" baseline="0" dirty="0">
                <a:solidFill>
                  <a:srgbClr val="000000"/>
                </a:solidFill>
                <a:effectLst/>
                <a:uFill>
                  <a:solidFill>
                    <a:prstClr val="black">
                      <a:alpha val="0"/>
                    </a:prstClr>
                  </a:solidFill>
                </a:uFill>
                <a:latin typeface="Calibri (MS) Bold"/>
                <a:ea typeface="Calibri (MS) Bold"/>
                <a:cs typeface="Calibri (MS) Bold"/>
              </a:rPr>
              <a:t> graves consecuencias negativas</a:t>
            </a:r>
            <a:r>
              <a:rPr lang="es-US" sz="3000" b="0" i="0" u="none" strike="noStrike" cap="none" baseline="0" dirty="0">
                <a:solidFill>
                  <a:srgbClr val="000000"/>
                </a:solidFill>
                <a:effectLst/>
                <a:uFill>
                  <a:solidFill>
                    <a:prstClr val="black">
                      <a:alpha val="0"/>
                    </a:prstClr>
                  </a:solidFill>
                </a:uFill>
                <a:latin typeface="Calibri (MS)"/>
                <a:ea typeface="Calibri (MS)"/>
                <a:cs typeface="Calibri (MS)"/>
              </a:rPr>
              <a:t>.</a:t>
            </a:r>
          </a:p>
        </p:txBody>
      </p:sp>
      <p:sp>
        <p:nvSpPr>
          <p:cNvPr id="8" name="TextBox 8"/>
          <p:cNvSpPr txBox="1"/>
          <p:nvPr/>
        </p:nvSpPr>
        <p:spPr>
          <a:xfrm>
            <a:off x="9143998" y="4203940"/>
            <a:ext cx="8686802" cy="4811382"/>
          </a:xfrm>
          <a:prstGeom prst="rect">
            <a:avLst/>
          </a:prstGeom>
        </p:spPr>
        <p:txBody>
          <a:bodyPr wrap="square" lIns="0" tIns="0" rIns="0" bIns="0" rtlCol="0" anchor="t">
            <a:spAutoFit/>
          </a:bodyPr>
          <a:lstStyle/>
          <a:p>
            <a:pPr algn="ctr">
              <a:lnSpc>
                <a:spcPts val="4200"/>
              </a:lnSpc>
            </a:pPr>
            <a:r>
              <a:rPr lang="es-US" sz="3000" b="0" i="0" u="none" strike="noStrike" cap="none" baseline="0" dirty="0">
                <a:solidFill>
                  <a:srgbClr val="000000"/>
                </a:solidFill>
                <a:effectLst/>
                <a:uFill>
                  <a:solidFill>
                    <a:prstClr val="black">
                      <a:alpha val="0"/>
                    </a:prstClr>
                  </a:solidFill>
                </a:uFill>
                <a:latin typeface="Calibri (MS)"/>
                <a:ea typeface="Calibri (MS)"/>
                <a:cs typeface="Calibri (MS)"/>
              </a:rPr>
              <a:t>Esta acción en línea puede parecer divertida y sugerente en el momento, pero pronto, esa imagen podría publicarse en línea. Esto podría hacer que te sientas </a:t>
            </a:r>
            <a:r>
              <a:rPr lang="es-US" sz="3000" b="1" i="0" u="none" strike="noStrike" cap="none" baseline="0" dirty="0">
                <a:solidFill>
                  <a:srgbClr val="000000"/>
                </a:solidFill>
                <a:effectLst/>
                <a:uFill>
                  <a:solidFill>
                    <a:prstClr val="black">
                      <a:alpha val="0"/>
                    </a:prstClr>
                  </a:solidFill>
                </a:uFill>
                <a:latin typeface="Calibri (MS) Bold"/>
                <a:ea typeface="Calibri (MS) Bold"/>
                <a:cs typeface="Calibri (MS) Bold"/>
              </a:rPr>
              <a:t>vulnerado, avergonzado, apenado,</a:t>
            </a:r>
            <a:r>
              <a:rPr lang="es-US" sz="3000" b="0" i="0" u="none" strike="noStrike" cap="none" baseline="0" dirty="0">
                <a:solidFill>
                  <a:srgbClr val="000000"/>
                </a:solidFill>
                <a:effectLst/>
                <a:uFill>
                  <a:solidFill>
                    <a:prstClr val="black">
                      <a:alpha val="0"/>
                    </a:prstClr>
                  </a:solidFill>
                </a:uFill>
                <a:latin typeface="Calibri (MS)"/>
                <a:ea typeface="Calibri (MS)"/>
                <a:cs typeface="Calibri (MS)"/>
              </a:rPr>
              <a:t> e incluso provocar </a:t>
            </a:r>
            <a:r>
              <a:rPr lang="es-US" sz="3000" b="1" i="0" u="none" strike="noStrike" cap="none" baseline="0" dirty="0">
                <a:solidFill>
                  <a:srgbClr val="000000"/>
                </a:solidFill>
                <a:effectLst/>
                <a:uFill>
                  <a:solidFill>
                    <a:prstClr val="black">
                      <a:alpha val="0"/>
                    </a:prstClr>
                  </a:solidFill>
                </a:uFill>
                <a:latin typeface="Calibri (MS) Bold"/>
                <a:ea typeface="Calibri (MS) Bold"/>
                <a:cs typeface="Calibri (MS) Bold"/>
              </a:rPr>
              <a:t>ansiedad, depresión,</a:t>
            </a:r>
            <a:r>
              <a:rPr lang="es-US" sz="3000" b="0" i="0" u="none" strike="noStrike" cap="none" baseline="0" dirty="0">
                <a:solidFill>
                  <a:srgbClr val="000000"/>
                </a:solidFill>
                <a:effectLst/>
                <a:uFill>
                  <a:solidFill>
                    <a:prstClr val="black">
                      <a:alpha val="0"/>
                    </a:prstClr>
                  </a:solidFill>
                </a:uFill>
                <a:latin typeface="Calibri (MS)"/>
                <a:ea typeface="Calibri (MS)"/>
                <a:cs typeface="Calibri (MS)"/>
              </a:rPr>
              <a:t> </a:t>
            </a:r>
            <a:r>
              <a:rPr lang="es-US" sz="3000" b="1" i="0" u="none" strike="noStrike" cap="none" baseline="0" dirty="0">
                <a:solidFill>
                  <a:srgbClr val="000000"/>
                </a:solidFill>
                <a:effectLst/>
                <a:uFill>
                  <a:solidFill>
                    <a:prstClr val="black">
                      <a:alpha val="0"/>
                    </a:prstClr>
                  </a:solidFill>
                </a:uFill>
                <a:latin typeface="Calibri (MS) Bold"/>
                <a:ea typeface="Calibri (MS) Bold"/>
                <a:cs typeface="Calibri (MS) Bold"/>
              </a:rPr>
              <a:t>o pensamientos suicidas</a:t>
            </a:r>
            <a:r>
              <a:rPr lang="es-US" sz="3000" b="0" i="0" u="none" strike="noStrike" cap="none" baseline="0" dirty="0">
                <a:solidFill>
                  <a:srgbClr val="000000"/>
                </a:solidFill>
                <a:effectLst/>
                <a:uFill>
                  <a:solidFill>
                    <a:prstClr val="black">
                      <a:alpha val="0"/>
                    </a:prstClr>
                  </a:solidFill>
                </a:uFill>
                <a:latin typeface="Calibri (MS)"/>
                <a:ea typeface="Calibri (MS)"/>
                <a:cs typeface="Calibri (MS)"/>
              </a:rPr>
              <a:t>.</a:t>
            </a:r>
          </a:p>
          <a:p>
            <a:pPr algn="ctr">
              <a:lnSpc>
                <a:spcPts val="4200"/>
              </a:lnSpc>
            </a:pPr>
            <a:endParaRPr lang="en-US" sz="3000" dirty="0">
              <a:solidFill>
                <a:srgbClr val="000000"/>
              </a:solidFill>
              <a:latin typeface="Calibri (MS)"/>
              <a:ea typeface="Calibri (MS)"/>
              <a:cs typeface="Calibri (MS)"/>
              <a:sym typeface="Calibri (MS)"/>
            </a:endParaRPr>
          </a:p>
          <a:p>
            <a:pPr algn="ctr">
              <a:lnSpc>
                <a:spcPts val="4200"/>
              </a:lnSpc>
            </a:pPr>
            <a:r>
              <a:rPr lang="es-US" sz="3000" b="0" i="0" u="none" strike="noStrike" cap="none" baseline="0" dirty="0">
                <a:solidFill>
                  <a:srgbClr val="000000"/>
                </a:solidFill>
                <a:effectLst/>
                <a:uFill>
                  <a:solidFill>
                    <a:prstClr val="black">
                      <a:alpha val="0"/>
                    </a:prstClr>
                  </a:solidFill>
                </a:uFill>
                <a:latin typeface="Calibri (MS)"/>
                <a:ea typeface="Calibri (MS)"/>
                <a:cs typeface="Calibri (MS)"/>
              </a:rPr>
              <a:t>En algunos casos, </a:t>
            </a:r>
            <a:r>
              <a:rPr lang="es-US" sz="3000" b="1" i="0" u="none" strike="noStrike" cap="none" baseline="0" dirty="0">
                <a:solidFill>
                  <a:srgbClr val="000000"/>
                </a:solidFill>
                <a:effectLst/>
                <a:uFill>
                  <a:solidFill>
                    <a:prstClr val="black">
                      <a:alpha val="0"/>
                    </a:prstClr>
                  </a:solidFill>
                </a:uFill>
                <a:latin typeface="Calibri (MS) Bold"/>
                <a:ea typeface="Calibri (MS) Bold"/>
                <a:cs typeface="Calibri (MS) Bold"/>
              </a:rPr>
              <a:t>el sexting puede llevar a la trata de personas</a:t>
            </a:r>
            <a:r>
              <a:rPr lang="es-US" sz="3000" b="0" i="0" u="none" strike="noStrike" cap="none" baseline="0" dirty="0">
                <a:solidFill>
                  <a:srgbClr val="000000"/>
                </a:solidFill>
                <a:effectLst/>
                <a:uFill>
                  <a:solidFill>
                    <a:prstClr val="black">
                      <a:alpha val="0"/>
                    </a:prstClr>
                  </a:solidFill>
                </a:uFill>
                <a:latin typeface="Calibri (MS)"/>
                <a:ea typeface="Calibri (MS)"/>
                <a:cs typeface="Calibri (MS)"/>
              </a:rPr>
              <a:t>.</a:t>
            </a:r>
          </a:p>
        </p:txBody>
      </p:sp>
      <p:sp>
        <p:nvSpPr>
          <p:cNvPr id="9" name="TextBox 9">
            <a:extLst>
              <a:ext uri="{FF2B5EF4-FFF2-40B4-BE49-F238E27FC236}">
                <a16:creationId xmlns:a16="http://schemas.microsoft.com/office/drawing/2014/main" id="{C307DA50-880D-18F4-B10E-EF8FFEB6CBE1}"/>
              </a:ext>
            </a:extLst>
          </p:cNvPr>
          <p:cNvSpPr txBox="1"/>
          <p:nvPr/>
        </p:nvSpPr>
        <p:spPr>
          <a:xfrm>
            <a:off x="6583382" y="9867900"/>
            <a:ext cx="5303818" cy="301365"/>
          </a:xfrm>
          <a:prstGeom prst="rect">
            <a:avLst/>
          </a:prstGeom>
        </p:spPr>
        <p:txBody>
          <a:bodyPr wrap="square" lIns="0" tIns="0" rIns="0" bIns="0" rtlCol="0" anchor="t">
            <a:spAutoFit/>
          </a:bodyPr>
          <a:lstStyle/>
          <a:p>
            <a:pPr algn="ctr">
              <a:lnSpc>
                <a:spcPts val="2520"/>
              </a:lnSpc>
            </a:pPr>
            <a:r>
              <a:rPr lang="en-US" dirty="0">
                <a:latin typeface="Calibri (MS)"/>
                <a:ea typeface="Calibri (MS)"/>
                <a:cs typeface="Calibri (MS)"/>
                <a:sym typeface="Calibri (MS)"/>
              </a:rPr>
              <a:t>Fuente</a:t>
            </a:r>
            <a:r>
              <a:rPr lang="en-US" sz="1800" dirty="0">
                <a:latin typeface="Calibri (MS)"/>
                <a:ea typeface="Calibri (MS)"/>
                <a:cs typeface="Calibri (MS)"/>
                <a:sym typeface="Calibri (MS)"/>
              </a:rPr>
              <a:t>: </a:t>
            </a:r>
            <a:r>
              <a:rPr lang="en-US" sz="1800" u="sng" dirty="0">
                <a:latin typeface="Calibri (MS)"/>
                <a:ea typeface="Calibri (MS)"/>
                <a:cs typeface="Calibri (MS)"/>
                <a:sym typeface="Calibri (MS)"/>
                <a:hlinkClick r:id="rId3" tooltip="https://www.missingkids.org/netsmartz/topics/sexting">
                  <a:extLst>
                    <a:ext uri="{A12FA001-AC4F-418D-AE19-62706E023703}">
                      <ahyp:hlinkClr xmlns:ahyp="http://schemas.microsoft.com/office/drawing/2018/hyperlinkcolor" val="tx"/>
                    </a:ext>
                  </a:extLst>
                </a:hlinkClick>
              </a:rPr>
              <a:t>https://www.missingkids.org/theissues/sexting</a:t>
            </a:r>
          </a:p>
        </p:txBody>
      </p:sp>
    </p:spTree>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785425"/>
            <a:chOff x="0" y="0"/>
            <a:chExt cx="4816593" cy="206861"/>
          </a:xfrm>
        </p:grpSpPr>
        <p:sp>
          <p:nvSpPr>
            <p:cNvPr id="3" name="Freeform 3"/>
            <p:cNvSpPr/>
            <p:nvPr/>
          </p:nvSpPr>
          <p:spPr>
            <a:xfrm>
              <a:off x="0" y="0"/>
              <a:ext cx="4816592" cy="206861"/>
            </a:xfrm>
            <a:custGeom>
              <a:avLst/>
              <a:gdLst/>
              <a:ahLst/>
              <a:cxnLst/>
              <a:rect l="l" t="t" r="r" b="b"/>
              <a:pathLst>
                <a:path w="4816592" h="206861">
                  <a:moveTo>
                    <a:pt x="0" y="0"/>
                  </a:moveTo>
                  <a:lnTo>
                    <a:pt x="4816592" y="0"/>
                  </a:lnTo>
                  <a:lnTo>
                    <a:pt x="4816592" y="206861"/>
                  </a:lnTo>
                  <a:lnTo>
                    <a:pt x="0" y="206861"/>
                  </a:lnTo>
                  <a:close/>
                </a:path>
              </a:pathLst>
            </a:custGeom>
            <a:solidFill>
              <a:srgbClr val="0C938B"/>
            </a:solidFill>
          </p:spPr>
          <p:txBody>
            <a:bodyPr/>
            <a:lstStyle/>
            <a:p>
              <a:endParaRPr lang="en-US"/>
            </a:p>
          </p:txBody>
        </p:sp>
        <p:sp>
          <p:nvSpPr>
            <p:cNvPr id="4" name="TextBox 4"/>
            <p:cNvSpPr txBox="1"/>
            <p:nvPr/>
          </p:nvSpPr>
          <p:spPr>
            <a:xfrm>
              <a:off x="0" y="-76200"/>
              <a:ext cx="4816593" cy="283061"/>
            </a:xfrm>
            <a:prstGeom prst="rect">
              <a:avLst/>
            </a:prstGeom>
          </p:spPr>
          <p:txBody>
            <a:bodyPr lIns="50800" tIns="50800" rIns="50800" bIns="50800" rtlCol="0" anchor="ctr"/>
            <a:lstStyle/>
            <a:p>
              <a:pPr algn="ctr">
                <a:lnSpc>
                  <a:spcPts val="2659"/>
                </a:lnSpc>
              </a:pPr>
              <a:endParaRPr/>
            </a:p>
          </p:txBody>
        </p:sp>
      </p:grpSp>
      <p:sp>
        <p:nvSpPr>
          <p:cNvPr id="5" name="Freeform 5"/>
          <p:cNvSpPr/>
          <p:nvPr/>
        </p:nvSpPr>
        <p:spPr>
          <a:xfrm>
            <a:off x="4905113" y="4953769"/>
            <a:ext cx="8477770" cy="4768746"/>
          </a:xfrm>
          <a:custGeom>
            <a:avLst/>
            <a:gdLst/>
            <a:ahLst/>
            <a:cxnLst/>
            <a:rect l="l" t="t" r="r" b="b"/>
            <a:pathLst>
              <a:path w="8477770" h="4768746">
                <a:moveTo>
                  <a:pt x="0" y="0"/>
                </a:moveTo>
                <a:lnTo>
                  <a:pt x="8477770" y="0"/>
                </a:lnTo>
                <a:lnTo>
                  <a:pt x="8477770" y="4768746"/>
                </a:lnTo>
                <a:lnTo>
                  <a:pt x="0" y="4768746"/>
                </a:lnTo>
                <a:lnTo>
                  <a:pt x="0" y="0"/>
                </a:lnTo>
                <a:close/>
              </a:path>
            </a:pathLst>
          </a:custGeom>
          <a:blipFill>
            <a:blip r:embed="rId2"/>
            <a:stretch>
              <a:fillRect/>
            </a:stretch>
          </a:blipFill>
        </p:spPr>
        <p:txBody>
          <a:bodyPr/>
          <a:lstStyle/>
          <a:p>
            <a:endParaRPr lang="en-US"/>
          </a:p>
        </p:txBody>
      </p:sp>
      <p:sp>
        <p:nvSpPr>
          <p:cNvPr id="6" name="TextBox 6"/>
          <p:cNvSpPr txBox="1"/>
          <p:nvPr/>
        </p:nvSpPr>
        <p:spPr>
          <a:xfrm>
            <a:off x="0" y="-110340"/>
            <a:ext cx="18288000" cy="775405"/>
          </a:xfrm>
          <a:prstGeom prst="rect">
            <a:avLst/>
          </a:prstGeom>
        </p:spPr>
        <p:txBody>
          <a:bodyPr lIns="0" tIns="0" rIns="0" bIns="0" rtlCol="0" anchor="t">
            <a:spAutoFit/>
          </a:bodyPr>
          <a:lstStyle/>
          <a:p>
            <a:pPr algn="ctr">
              <a:lnSpc>
                <a:spcPts val="7000"/>
              </a:lnSpc>
            </a:pPr>
            <a:r>
              <a:rPr lang="es-US" sz="3500" b="1" i="0" u="none" strike="noStrike" cap="none" baseline="0" dirty="0">
                <a:solidFill>
                  <a:srgbClr val="FFFFFF"/>
                </a:solidFill>
                <a:effectLst/>
                <a:uFill>
                  <a:solidFill>
                    <a:prstClr val="black">
                      <a:alpha val="0"/>
                    </a:prstClr>
                  </a:solidFill>
                </a:uFill>
                <a:latin typeface="Calibri (MS) Bold"/>
                <a:ea typeface="Calibri (MS) Bold"/>
                <a:cs typeface="Calibri (MS) Bold"/>
              </a:rPr>
              <a:t>Sexting</a:t>
            </a:r>
          </a:p>
        </p:txBody>
      </p:sp>
      <p:sp>
        <p:nvSpPr>
          <p:cNvPr id="7" name="TextBox 7"/>
          <p:cNvSpPr txBox="1"/>
          <p:nvPr/>
        </p:nvSpPr>
        <p:spPr>
          <a:xfrm>
            <a:off x="2657355" y="1424501"/>
            <a:ext cx="13029919" cy="2119146"/>
          </a:xfrm>
          <a:prstGeom prst="rect">
            <a:avLst/>
          </a:prstGeom>
        </p:spPr>
        <p:txBody>
          <a:bodyPr lIns="0" tIns="0" rIns="0" bIns="0" rtlCol="0" anchor="t">
            <a:spAutoFit/>
          </a:bodyPr>
          <a:lstStyle/>
          <a:p>
            <a:pPr algn="ctr">
              <a:lnSpc>
                <a:spcPts val="4200"/>
              </a:lnSpc>
            </a:pPr>
            <a:r>
              <a:rPr lang="es-US" sz="3000" b="1" i="0" u="none" strike="noStrike" cap="none" baseline="0" dirty="0">
                <a:solidFill>
                  <a:srgbClr val="000000"/>
                </a:solidFill>
                <a:effectLst/>
                <a:uFill>
                  <a:solidFill>
                    <a:prstClr val="black">
                      <a:alpha val="0"/>
                    </a:prstClr>
                  </a:solidFill>
                </a:uFill>
                <a:latin typeface="Calibri (MS) Bold"/>
                <a:ea typeface="Calibri (MS) Bold"/>
                <a:cs typeface="Calibri (MS) Bold"/>
              </a:rPr>
              <a:t>Sexting: </a:t>
            </a:r>
            <a:r>
              <a:rPr lang="es-US" sz="3000" b="0" i="0" u="none" strike="noStrike" cap="none" baseline="0" dirty="0">
                <a:solidFill>
                  <a:srgbClr val="000000"/>
                </a:solidFill>
                <a:effectLst/>
                <a:uFill>
                  <a:solidFill>
                    <a:prstClr val="black">
                      <a:alpha val="0"/>
                    </a:prstClr>
                  </a:solidFill>
                </a:uFill>
                <a:latin typeface="Calibri (MS)"/>
                <a:ea typeface="Calibri (MS)"/>
                <a:cs typeface="Calibri (MS)"/>
              </a:rPr>
              <a:t>consiste en enviar, reenviar o recibir un mensaje sexualmente explícito, la imagen o un video de una persona desnuda o parcialmente desnuda a través de un teléfono móvil, computadora u otro dispositivo electrónico</a:t>
            </a:r>
          </a:p>
        </p:txBody>
      </p:sp>
      <p:sp>
        <p:nvSpPr>
          <p:cNvPr id="8" name="TextBox 8"/>
          <p:cNvSpPr txBox="1"/>
          <p:nvPr/>
        </p:nvSpPr>
        <p:spPr>
          <a:xfrm>
            <a:off x="2600726" y="3543647"/>
            <a:ext cx="13029919" cy="1052346"/>
          </a:xfrm>
          <a:prstGeom prst="rect">
            <a:avLst/>
          </a:prstGeom>
        </p:spPr>
        <p:txBody>
          <a:bodyPr lIns="0" tIns="0" rIns="0" bIns="0" rtlCol="0" anchor="t">
            <a:spAutoFit/>
          </a:bodyPr>
          <a:lstStyle/>
          <a:p>
            <a:pPr algn="ctr">
              <a:lnSpc>
                <a:spcPts val="4200"/>
              </a:lnSpc>
            </a:pPr>
            <a:r>
              <a:rPr lang="es-US" sz="3000" b="1" i="0" u="none" strike="noStrike" cap="none" baseline="0" dirty="0">
                <a:solidFill>
                  <a:srgbClr val="000000"/>
                </a:solidFill>
                <a:effectLst/>
                <a:uFill>
                  <a:solidFill>
                    <a:prstClr val="black">
                      <a:alpha val="0"/>
                    </a:prstClr>
                  </a:solidFill>
                </a:uFill>
                <a:latin typeface="Calibri (MS) Bold"/>
                <a:ea typeface="Calibri (MS) Bold"/>
                <a:cs typeface="Calibri (MS) Bold"/>
              </a:rPr>
              <a:t>Si eres menor de 18 años, una imagen tuya desnudo se considera pornografía infantil.</a:t>
            </a:r>
          </a:p>
        </p:txBody>
      </p:sp>
      <p:sp>
        <p:nvSpPr>
          <p:cNvPr id="10" name="矩形 9">
            <a:extLst>
              <a:ext uri="{FF2B5EF4-FFF2-40B4-BE49-F238E27FC236}">
                <a16:creationId xmlns:a16="http://schemas.microsoft.com/office/drawing/2014/main" id="{34EB1F20-3B62-B53C-2B7A-D4B56F96FEA0}"/>
              </a:ext>
            </a:extLst>
          </p:cNvPr>
          <p:cNvSpPr/>
          <p:nvPr/>
        </p:nvSpPr>
        <p:spPr>
          <a:xfrm>
            <a:off x="7848600" y="9258300"/>
            <a:ext cx="4724400" cy="310896"/>
          </a:xfrm>
          <a:prstGeom prst="rect">
            <a:avLst/>
          </a:prstGeom>
          <a:noFill/>
        </p:spPr>
        <p:txBody>
          <a:bodyPr wrap="none" lIns="0" tIns="0" rIns="0" bIns="0">
            <a:noAutofit/>
          </a:bodyPr>
          <a:lstStyle/>
          <a:p>
            <a:pPr indent="0"/>
            <a:r>
              <a:rPr lang="es-US" sz="1750" b="0" i="1" u="none" strike="noStrike" cap="none" baseline="0">
                <a:solidFill>
                  <a:srgbClr val="FFFFFF"/>
                </a:solidFill>
                <a:effectLst/>
                <a:uFill>
                  <a:solidFill>
                    <a:prstClr val="black">
                      <a:alpha val="0"/>
                    </a:prstClr>
                  </a:solidFill>
                </a:uFill>
                <a:latin typeface="Arial"/>
                <a:ea typeface="Arial"/>
                <a:cs typeface="Arial"/>
              </a:rPr>
              <a:t>Según el estudio del Pew Research Center de 2009</a:t>
            </a:r>
          </a:p>
        </p:txBody>
      </p:sp>
      <p:sp>
        <p:nvSpPr>
          <p:cNvPr id="11" name="矩形 10">
            <a:extLst>
              <a:ext uri="{FF2B5EF4-FFF2-40B4-BE49-F238E27FC236}">
                <a16:creationId xmlns:a16="http://schemas.microsoft.com/office/drawing/2014/main" id="{B08E636C-0995-C156-1F51-6E1B71F0465D}"/>
              </a:ext>
            </a:extLst>
          </p:cNvPr>
          <p:cNvSpPr/>
          <p:nvPr/>
        </p:nvSpPr>
        <p:spPr>
          <a:xfrm>
            <a:off x="4933429" y="5178944"/>
            <a:ext cx="8477770" cy="1024128"/>
          </a:xfrm>
          <a:prstGeom prst="rect">
            <a:avLst/>
          </a:prstGeom>
          <a:noFill/>
        </p:spPr>
        <p:txBody>
          <a:bodyPr lIns="0" tIns="0" rIns="0" bIns="0">
            <a:noAutofit/>
          </a:bodyPr>
          <a:lstStyle/>
          <a:p>
            <a:pPr indent="0" algn="ctr">
              <a:spcAft>
                <a:spcPts val="630"/>
              </a:spcAft>
            </a:pPr>
            <a:r>
              <a:rPr lang="es-US" sz="3800" b="1" i="0" u="none" strike="noStrike" cap="none" baseline="0" dirty="0">
                <a:solidFill>
                  <a:srgbClr val="FFFFFF"/>
                </a:solidFill>
                <a:effectLst/>
                <a:uFill>
                  <a:solidFill>
                    <a:prstClr val="black">
                      <a:alpha val="0"/>
                    </a:prstClr>
                  </a:solidFill>
                </a:uFill>
                <a:latin typeface="Arial"/>
                <a:ea typeface="Arial"/>
                <a:cs typeface="Arial"/>
              </a:rPr>
              <a:t>HECHOS SOBRE EL SEXTING </a:t>
            </a:r>
            <a:br>
              <a:rPr sz="3300" dirty="0"/>
            </a:br>
            <a:r>
              <a:rPr lang="es-US" sz="2600" b="1" i="0" u="none" strike="noStrike" cap="none" baseline="0" dirty="0">
                <a:solidFill>
                  <a:srgbClr val="FFFFFF"/>
                </a:solidFill>
                <a:effectLst/>
                <a:uFill>
                  <a:solidFill>
                    <a:prstClr val="black">
                      <a:alpha val="0"/>
                    </a:prstClr>
                  </a:solidFill>
                </a:uFill>
                <a:latin typeface="Arial"/>
                <a:ea typeface="Arial"/>
                <a:cs typeface="Arial"/>
              </a:rPr>
              <a:t>1 de cada 6-7 adolescentes admite practicar sexting</a:t>
            </a:r>
          </a:p>
        </p:txBody>
      </p:sp>
      <p:sp>
        <p:nvSpPr>
          <p:cNvPr id="9" name="TextBox 9">
            <a:extLst>
              <a:ext uri="{FF2B5EF4-FFF2-40B4-BE49-F238E27FC236}">
                <a16:creationId xmlns:a16="http://schemas.microsoft.com/office/drawing/2014/main" id="{891728AD-EF08-851B-97F4-8264754EE6AA}"/>
              </a:ext>
            </a:extLst>
          </p:cNvPr>
          <p:cNvSpPr txBox="1"/>
          <p:nvPr/>
        </p:nvSpPr>
        <p:spPr>
          <a:xfrm>
            <a:off x="6583382" y="9867900"/>
            <a:ext cx="5303818" cy="301365"/>
          </a:xfrm>
          <a:prstGeom prst="rect">
            <a:avLst/>
          </a:prstGeom>
        </p:spPr>
        <p:txBody>
          <a:bodyPr wrap="square" lIns="0" tIns="0" rIns="0" bIns="0" rtlCol="0" anchor="t">
            <a:spAutoFit/>
          </a:bodyPr>
          <a:lstStyle/>
          <a:p>
            <a:pPr algn="ctr">
              <a:lnSpc>
                <a:spcPts val="2520"/>
              </a:lnSpc>
            </a:pPr>
            <a:r>
              <a:rPr lang="en-US" dirty="0">
                <a:latin typeface="Calibri (MS)"/>
                <a:ea typeface="Calibri (MS)"/>
                <a:cs typeface="Calibri (MS)"/>
                <a:sym typeface="Calibri (MS)"/>
              </a:rPr>
              <a:t>Fuente</a:t>
            </a:r>
            <a:r>
              <a:rPr lang="en-US" sz="1800" dirty="0">
                <a:latin typeface="Calibri (MS)"/>
                <a:ea typeface="Calibri (MS)"/>
                <a:cs typeface="Calibri (MS)"/>
                <a:sym typeface="Calibri (MS)"/>
              </a:rPr>
              <a:t>: </a:t>
            </a:r>
            <a:r>
              <a:rPr lang="en-US" sz="1800" u="sng" dirty="0">
                <a:latin typeface="Calibri (MS)"/>
                <a:ea typeface="Calibri (MS)"/>
                <a:cs typeface="Calibri (MS)"/>
                <a:sym typeface="Calibri (MS)"/>
                <a:hlinkClick r:id="rId3" tooltip="https://www.missingkids.org/netsmartz/topics/sexting">
                  <a:extLst>
                    <a:ext uri="{A12FA001-AC4F-418D-AE19-62706E023703}">
                      <ahyp:hlinkClr xmlns:ahyp="http://schemas.microsoft.com/office/drawing/2018/hyperlinkcolor" val="tx"/>
                    </a:ext>
                  </a:extLst>
                </a:hlinkClick>
              </a:rPr>
              <a:t>https://www.missingkids.org/theissues/sexting</a:t>
            </a:r>
          </a:p>
        </p:txBody>
      </p:sp>
    </p:spTree>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785425"/>
            <a:chOff x="0" y="0"/>
            <a:chExt cx="4816593" cy="206861"/>
          </a:xfrm>
        </p:grpSpPr>
        <p:sp>
          <p:nvSpPr>
            <p:cNvPr id="3" name="Freeform 3"/>
            <p:cNvSpPr/>
            <p:nvPr/>
          </p:nvSpPr>
          <p:spPr>
            <a:xfrm>
              <a:off x="0" y="0"/>
              <a:ext cx="4816592" cy="206861"/>
            </a:xfrm>
            <a:custGeom>
              <a:avLst/>
              <a:gdLst/>
              <a:ahLst/>
              <a:cxnLst/>
              <a:rect l="l" t="t" r="r" b="b"/>
              <a:pathLst>
                <a:path w="4816592" h="206861">
                  <a:moveTo>
                    <a:pt x="0" y="0"/>
                  </a:moveTo>
                  <a:lnTo>
                    <a:pt x="4816592" y="0"/>
                  </a:lnTo>
                  <a:lnTo>
                    <a:pt x="4816592" y="206861"/>
                  </a:lnTo>
                  <a:lnTo>
                    <a:pt x="0" y="206861"/>
                  </a:lnTo>
                  <a:close/>
                </a:path>
              </a:pathLst>
            </a:custGeom>
            <a:solidFill>
              <a:srgbClr val="0C938B"/>
            </a:solidFill>
          </p:spPr>
          <p:txBody>
            <a:bodyPr/>
            <a:lstStyle/>
            <a:p>
              <a:endParaRPr lang="en-US"/>
            </a:p>
          </p:txBody>
        </p:sp>
        <p:sp>
          <p:nvSpPr>
            <p:cNvPr id="4" name="TextBox 4"/>
            <p:cNvSpPr txBox="1"/>
            <p:nvPr/>
          </p:nvSpPr>
          <p:spPr>
            <a:xfrm>
              <a:off x="0" y="-76200"/>
              <a:ext cx="4816593" cy="283061"/>
            </a:xfrm>
            <a:prstGeom prst="rect">
              <a:avLst/>
            </a:prstGeom>
          </p:spPr>
          <p:txBody>
            <a:bodyPr lIns="50800" tIns="50800" rIns="50800" bIns="50800" rtlCol="0" anchor="ctr"/>
            <a:lstStyle/>
            <a:p>
              <a:pPr algn="ctr">
                <a:lnSpc>
                  <a:spcPts val="2659"/>
                </a:lnSpc>
              </a:pPr>
              <a:endParaRPr/>
            </a:p>
          </p:txBody>
        </p:sp>
      </p:grpSp>
      <p:sp>
        <p:nvSpPr>
          <p:cNvPr id="5" name="Freeform 5"/>
          <p:cNvSpPr/>
          <p:nvPr/>
        </p:nvSpPr>
        <p:spPr>
          <a:xfrm>
            <a:off x="1028700" y="3336084"/>
            <a:ext cx="7509850" cy="5006566"/>
          </a:xfrm>
          <a:custGeom>
            <a:avLst/>
            <a:gdLst/>
            <a:ahLst/>
            <a:cxnLst/>
            <a:rect l="l" t="t" r="r" b="b"/>
            <a:pathLst>
              <a:path w="7509850" h="5006566">
                <a:moveTo>
                  <a:pt x="0" y="0"/>
                </a:moveTo>
                <a:lnTo>
                  <a:pt x="7509850" y="0"/>
                </a:lnTo>
                <a:lnTo>
                  <a:pt x="7509850" y="5006567"/>
                </a:lnTo>
                <a:lnTo>
                  <a:pt x="0" y="5006567"/>
                </a:lnTo>
                <a:lnTo>
                  <a:pt x="0" y="0"/>
                </a:lnTo>
                <a:close/>
              </a:path>
            </a:pathLst>
          </a:custGeom>
          <a:blipFill>
            <a:blip r:embed="rId2"/>
            <a:stretch>
              <a:fillRect/>
            </a:stretch>
          </a:blipFill>
        </p:spPr>
        <p:txBody>
          <a:bodyPr/>
          <a:lstStyle/>
          <a:p>
            <a:endParaRPr lang="en-US"/>
          </a:p>
        </p:txBody>
      </p:sp>
      <p:sp>
        <p:nvSpPr>
          <p:cNvPr id="6" name="TextBox 6"/>
          <p:cNvSpPr txBox="1"/>
          <p:nvPr/>
        </p:nvSpPr>
        <p:spPr>
          <a:xfrm>
            <a:off x="0" y="-127705"/>
            <a:ext cx="18288000" cy="775405"/>
          </a:xfrm>
          <a:prstGeom prst="rect">
            <a:avLst/>
          </a:prstGeom>
        </p:spPr>
        <p:txBody>
          <a:bodyPr lIns="0" tIns="0" rIns="0" bIns="0" rtlCol="0" anchor="t">
            <a:spAutoFit/>
          </a:bodyPr>
          <a:lstStyle/>
          <a:p>
            <a:pPr algn="ctr">
              <a:lnSpc>
                <a:spcPts val="7000"/>
              </a:lnSpc>
            </a:pPr>
            <a:r>
              <a:rPr lang="es-US" sz="3500" b="1" i="0" u="none" strike="noStrike" cap="none" baseline="0" dirty="0">
                <a:solidFill>
                  <a:srgbClr val="FFFFFF"/>
                </a:solidFill>
                <a:effectLst/>
                <a:uFill>
                  <a:solidFill>
                    <a:prstClr val="black">
                      <a:alpha val="0"/>
                    </a:prstClr>
                  </a:solidFill>
                </a:uFill>
                <a:latin typeface="Calibri (MS) Bold"/>
                <a:ea typeface="Calibri (MS) Bold"/>
                <a:cs typeface="Calibri (MS) Bold"/>
              </a:rPr>
              <a:t>Riesgos del sexting</a:t>
            </a:r>
          </a:p>
        </p:txBody>
      </p:sp>
      <p:sp>
        <p:nvSpPr>
          <p:cNvPr id="7" name="TextBox 7"/>
          <p:cNvSpPr txBox="1"/>
          <p:nvPr/>
        </p:nvSpPr>
        <p:spPr>
          <a:xfrm>
            <a:off x="2629038" y="1264305"/>
            <a:ext cx="13029919" cy="518946"/>
          </a:xfrm>
          <a:prstGeom prst="rect">
            <a:avLst/>
          </a:prstGeom>
        </p:spPr>
        <p:txBody>
          <a:bodyPr lIns="0" tIns="0" rIns="0" bIns="0" rtlCol="0" anchor="t">
            <a:spAutoFit/>
          </a:bodyPr>
          <a:lstStyle/>
          <a:p>
            <a:pPr algn="ctr">
              <a:lnSpc>
                <a:spcPts val="4200"/>
              </a:lnSpc>
            </a:pPr>
            <a:r>
              <a:rPr lang="es-US" sz="3000" b="0" i="1" u="none" strike="noStrike" cap="none" baseline="0" dirty="0">
                <a:solidFill>
                  <a:srgbClr val="000000"/>
                </a:solidFill>
                <a:effectLst/>
                <a:uFill>
                  <a:solidFill>
                    <a:prstClr val="black">
                      <a:alpha val="0"/>
                    </a:prstClr>
                  </a:solidFill>
                </a:uFill>
                <a:latin typeface="Calibri (MS) Italics"/>
                <a:ea typeface="Calibri (MS) Italics"/>
                <a:cs typeface="Calibri (MS) Italics"/>
              </a:rPr>
              <a:t>Existen riesgos asociados al envío de una imagen tuya desnudo.</a:t>
            </a:r>
          </a:p>
        </p:txBody>
      </p:sp>
      <p:sp>
        <p:nvSpPr>
          <p:cNvPr id="8" name="TextBox 8"/>
          <p:cNvSpPr txBox="1"/>
          <p:nvPr/>
        </p:nvSpPr>
        <p:spPr>
          <a:xfrm>
            <a:off x="9528124" y="6725700"/>
            <a:ext cx="8401705" cy="518946"/>
          </a:xfrm>
          <a:prstGeom prst="rect">
            <a:avLst/>
          </a:prstGeom>
        </p:spPr>
        <p:txBody>
          <a:bodyPr lIns="0" tIns="0" rIns="0" bIns="0" rtlCol="0" anchor="t">
            <a:spAutoFit/>
          </a:bodyPr>
          <a:lstStyle/>
          <a:p>
            <a:pPr algn="ctr">
              <a:lnSpc>
                <a:spcPts val="4200"/>
              </a:lnSpc>
            </a:pPr>
            <a:r>
              <a:rPr lang="es-US" sz="3000" b="0" i="0" u="none" strike="noStrike" cap="none" baseline="0" dirty="0">
                <a:solidFill>
                  <a:srgbClr val="000000"/>
                </a:solidFill>
                <a:effectLst/>
                <a:uFill>
                  <a:solidFill>
                    <a:prstClr val="black">
                      <a:alpha val="0"/>
                    </a:prstClr>
                  </a:solidFill>
                </a:uFill>
                <a:latin typeface="Calibri (MS)"/>
                <a:ea typeface="Calibri (MS)"/>
                <a:cs typeface="Calibri (MS)"/>
              </a:rPr>
              <a:t>Ser enviada o reenviada a otros sin tu permiso.</a:t>
            </a:r>
          </a:p>
        </p:txBody>
      </p:sp>
      <p:sp>
        <p:nvSpPr>
          <p:cNvPr id="9" name="TextBox 9"/>
          <p:cNvSpPr txBox="1"/>
          <p:nvPr/>
        </p:nvSpPr>
        <p:spPr>
          <a:xfrm>
            <a:off x="9828988" y="3951626"/>
            <a:ext cx="7799975" cy="1052346"/>
          </a:xfrm>
          <a:prstGeom prst="rect">
            <a:avLst/>
          </a:prstGeom>
        </p:spPr>
        <p:txBody>
          <a:bodyPr lIns="0" tIns="0" rIns="0" bIns="0" rtlCol="0" anchor="t">
            <a:spAutoFit/>
          </a:bodyPr>
          <a:lstStyle/>
          <a:p>
            <a:pPr algn="ctr">
              <a:lnSpc>
                <a:spcPts val="4200"/>
              </a:lnSpc>
            </a:pPr>
            <a:r>
              <a:rPr lang="es-US" sz="3000" b="0" i="0" u="none" strike="noStrike" cap="none" baseline="0" dirty="0">
                <a:solidFill>
                  <a:srgbClr val="000000"/>
                </a:solidFill>
                <a:effectLst/>
                <a:uFill>
                  <a:solidFill>
                    <a:prstClr val="black">
                      <a:alpha val="0"/>
                    </a:prstClr>
                  </a:solidFill>
                </a:uFill>
                <a:latin typeface="Calibri (MS)"/>
                <a:ea typeface="Calibri (MS)"/>
                <a:cs typeface="Calibri (MS)"/>
              </a:rPr>
              <a:t>Ser publicada en redes sociales o sitios web inapropiados.</a:t>
            </a:r>
          </a:p>
        </p:txBody>
      </p:sp>
      <p:sp>
        <p:nvSpPr>
          <p:cNvPr id="10" name="TextBox 10"/>
          <p:cNvSpPr txBox="1"/>
          <p:nvPr/>
        </p:nvSpPr>
        <p:spPr>
          <a:xfrm>
            <a:off x="9659288" y="7723526"/>
            <a:ext cx="8270541" cy="1585746"/>
          </a:xfrm>
          <a:prstGeom prst="rect">
            <a:avLst/>
          </a:prstGeom>
        </p:spPr>
        <p:txBody>
          <a:bodyPr lIns="0" tIns="0" rIns="0" bIns="0" rtlCol="0" anchor="t">
            <a:spAutoFit/>
          </a:bodyPr>
          <a:lstStyle/>
          <a:p>
            <a:pPr algn="ctr">
              <a:lnSpc>
                <a:spcPts val="4200"/>
              </a:lnSpc>
            </a:pPr>
            <a:r>
              <a:rPr lang="es-US" sz="3000" b="0" i="0" u="none" strike="noStrike" cap="none" baseline="0">
                <a:solidFill>
                  <a:srgbClr val="000000"/>
                </a:solidFill>
                <a:effectLst/>
                <a:uFill>
                  <a:solidFill>
                    <a:prstClr val="black">
                      <a:alpha val="0"/>
                    </a:prstClr>
                  </a:solidFill>
                </a:uFill>
                <a:latin typeface="Calibri (MS)"/>
                <a:ea typeface="Calibri (MS)"/>
                <a:cs typeface="Calibri (MS)"/>
              </a:rPr>
              <a:t>Meterte en problemas con la escuela, tus padres, futuras oportunidades de trabajo o experiencias educativas.</a:t>
            </a:r>
          </a:p>
        </p:txBody>
      </p:sp>
      <p:sp>
        <p:nvSpPr>
          <p:cNvPr id="11" name="TextBox 11"/>
          <p:cNvSpPr txBox="1"/>
          <p:nvPr/>
        </p:nvSpPr>
        <p:spPr>
          <a:xfrm>
            <a:off x="10229054" y="5338663"/>
            <a:ext cx="7030246" cy="1052346"/>
          </a:xfrm>
          <a:prstGeom prst="rect">
            <a:avLst/>
          </a:prstGeom>
        </p:spPr>
        <p:txBody>
          <a:bodyPr lIns="0" tIns="0" rIns="0" bIns="0" rtlCol="0" anchor="t">
            <a:spAutoFit/>
          </a:bodyPr>
          <a:lstStyle/>
          <a:p>
            <a:pPr algn="ctr">
              <a:lnSpc>
                <a:spcPts val="4200"/>
              </a:lnSpc>
            </a:pPr>
            <a:r>
              <a:rPr lang="es-US" sz="3000" b="0" i="0" u="none" strike="noStrike" cap="none" baseline="0" dirty="0">
                <a:solidFill>
                  <a:srgbClr val="000000"/>
                </a:solidFill>
                <a:effectLst/>
                <a:uFill>
                  <a:solidFill>
                    <a:prstClr val="black">
                      <a:alpha val="0"/>
                    </a:prstClr>
                  </a:solidFill>
                </a:uFill>
                <a:latin typeface="Calibri (MS)"/>
                <a:ea typeface="Calibri (MS)"/>
                <a:cs typeface="Calibri (MS)"/>
              </a:rPr>
              <a:t>Ser usada para avergonzarte o intimidarte en la escuela.</a:t>
            </a:r>
          </a:p>
        </p:txBody>
      </p:sp>
      <p:sp>
        <p:nvSpPr>
          <p:cNvPr id="12" name="TextBox 12"/>
          <p:cNvSpPr txBox="1"/>
          <p:nvPr/>
        </p:nvSpPr>
        <p:spPr>
          <a:xfrm>
            <a:off x="10967318" y="2694326"/>
            <a:ext cx="5197558" cy="518946"/>
          </a:xfrm>
          <a:prstGeom prst="rect">
            <a:avLst/>
          </a:prstGeom>
        </p:spPr>
        <p:txBody>
          <a:bodyPr lIns="0" tIns="0" rIns="0" bIns="0" rtlCol="0" anchor="t">
            <a:spAutoFit/>
          </a:bodyPr>
          <a:lstStyle/>
          <a:p>
            <a:pPr algn="ctr">
              <a:lnSpc>
                <a:spcPts val="4200"/>
              </a:lnSpc>
            </a:pPr>
            <a:r>
              <a:rPr lang="es-US" sz="3000" b="1" i="0" u="none" strike="noStrike" cap="none" baseline="0" dirty="0">
                <a:solidFill>
                  <a:srgbClr val="000000"/>
                </a:solidFill>
                <a:effectLst/>
                <a:uFill>
                  <a:solidFill>
                    <a:prstClr val="black">
                      <a:alpha val="0"/>
                    </a:prstClr>
                  </a:solidFill>
                </a:uFill>
                <a:latin typeface="Calibri (MS) Bold"/>
                <a:ea typeface="Calibri (MS) Bold"/>
                <a:cs typeface="Calibri (MS) Bold"/>
              </a:rPr>
              <a:t>La imagen podría:</a:t>
            </a:r>
          </a:p>
        </p:txBody>
      </p:sp>
      <p:sp>
        <p:nvSpPr>
          <p:cNvPr id="13" name="TextBox 13"/>
          <p:cNvSpPr txBox="1"/>
          <p:nvPr/>
        </p:nvSpPr>
        <p:spPr>
          <a:xfrm>
            <a:off x="5209257" y="4167155"/>
            <a:ext cx="2330689" cy="701564"/>
          </a:xfrm>
          <a:prstGeom prst="rect">
            <a:avLst/>
          </a:prstGeom>
        </p:spPr>
        <p:txBody>
          <a:bodyPr lIns="0" tIns="0" rIns="0" bIns="0" rtlCol="0" anchor="t">
            <a:spAutoFit/>
          </a:bodyPr>
          <a:lstStyle/>
          <a:p>
            <a:pPr algn="l">
              <a:lnSpc>
                <a:spcPts val="2800"/>
              </a:lnSpc>
            </a:pPr>
            <a:r>
              <a:rPr lang="es-US" sz="2000" b="0" i="0" u="none" strike="noStrike" cap="none" baseline="0" dirty="0">
                <a:solidFill>
                  <a:srgbClr val="000000"/>
                </a:solidFill>
                <a:effectLst/>
                <a:uFill>
                  <a:solidFill>
                    <a:prstClr val="black">
                      <a:alpha val="0"/>
                    </a:prstClr>
                  </a:solidFill>
                </a:uFill>
                <a:latin typeface="Calibri (MS)"/>
                <a:ea typeface="Calibri (MS)"/>
                <a:cs typeface="Calibri (MS)"/>
              </a:rPr>
              <a:t>¿Qué tienes </a:t>
            </a:r>
          </a:p>
          <a:p>
            <a:pPr algn="l">
              <a:lnSpc>
                <a:spcPts val="2800"/>
              </a:lnSpc>
            </a:pPr>
            <a:r>
              <a:rPr lang="es-US" sz="2000" b="0" i="0" u="none" strike="noStrike" cap="none" baseline="0" dirty="0">
                <a:solidFill>
                  <a:srgbClr val="000000"/>
                </a:solidFill>
                <a:effectLst/>
                <a:uFill>
                  <a:solidFill>
                    <a:prstClr val="black">
                      <a:alpha val="0"/>
                    </a:prstClr>
                  </a:solidFill>
                </a:uFill>
                <a:latin typeface="Calibri (MS)"/>
                <a:ea typeface="Calibri (MS)"/>
                <a:cs typeface="Calibri (MS)"/>
              </a:rPr>
              <a:t>puesto? ;)</a:t>
            </a:r>
          </a:p>
        </p:txBody>
      </p:sp>
      <p:sp>
        <p:nvSpPr>
          <p:cNvPr id="14" name="TextBox 14"/>
          <p:cNvSpPr txBox="1"/>
          <p:nvPr/>
        </p:nvSpPr>
        <p:spPr>
          <a:xfrm>
            <a:off x="3161670" y="4303097"/>
            <a:ext cx="1112738" cy="701564"/>
          </a:xfrm>
          <a:prstGeom prst="rect">
            <a:avLst/>
          </a:prstGeom>
        </p:spPr>
        <p:txBody>
          <a:bodyPr lIns="0" tIns="0" rIns="0" bIns="0" rtlCol="0" anchor="t">
            <a:spAutoFit/>
          </a:bodyPr>
          <a:lstStyle/>
          <a:p>
            <a:pPr algn="l">
              <a:lnSpc>
                <a:spcPts val="2800"/>
              </a:lnSpc>
            </a:pPr>
            <a:r>
              <a:rPr lang="es-US" sz="2000" b="0" i="0" u="none" strike="noStrike" cap="none" baseline="0" dirty="0">
                <a:solidFill>
                  <a:srgbClr val="000000"/>
                </a:solidFill>
                <a:effectLst/>
                <a:uFill>
                  <a:solidFill>
                    <a:prstClr val="black">
                      <a:alpha val="0"/>
                    </a:prstClr>
                  </a:solidFill>
                </a:uFill>
                <a:latin typeface="Calibri (MS)"/>
                <a:ea typeface="Calibri (MS)"/>
                <a:cs typeface="Calibri (MS)"/>
              </a:rPr>
              <a:t>¿Enviar fotos?</a:t>
            </a:r>
          </a:p>
        </p:txBody>
      </p:sp>
      <p:sp>
        <p:nvSpPr>
          <p:cNvPr id="15" name="TextBox 15"/>
          <p:cNvSpPr txBox="1"/>
          <p:nvPr/>
        </p:nvSpPr>
        <p:spPr>
          <a:xfrm>
            <a:off x="1905000" y="5411066"/>
            <a:ext cx="1931216" cy="1055161"/>
          </a:xfrm>
          <a:prstGeom prst="rect">
            <a:avLst/>
          </a:prstGeom>
        </p:spPr>
        <p:txBody>
          <a:bodyPr wrap="square" lIns="0" tIns="0" rIns="0" bIns="0" rtlCol="0" anchor="t">
            <a:spAutoFit/>
          </a:bodyPr>
          <a:lstStyle/>
          <a:p>
            <a:pPr algn="l">
              <a:lnSpc>
                <a:spcPts val="2800"/>
              </a:lnSpc>
            </a:pPr>
            <a:r>
              <a:rPr lang="es-US" sz="2000" b="0" i="0" u="none" strike="noStrike" cap="none" baseline="0" dirty="0">
                <a:solidFill>
                  <a:srgbClr val="000000"/>
                </a:solidFill>
                <a:effectLst/>
                <a:uFill>
                  <a:solidFill>
                    <a:prstClr val="black">
                      <a:alpha val="0"/>
                    </a:prstClr>
                  </a:solidFill>
                </a:uFill>
                <a:latin typeface="Calibri (MS)"/>
                <a:ea typeface="Calibri (MS)"/>
                <a:cs typeface="Calibri (MS)"/>
              </a:rPr>
              <a:t>Eres tan sexy.</a:t>
            </a:r>
          </a:p>
          <a:p>
            <a:pPr algn="l">
              <a:lnSpc>
                <a:spcPts val="2800"/>
              </a:lnSpc>
            </a:pPr>
            <a:r>
              <a:rPr lang="es-US" sz="2000" b="0" i="0" u="none" strike="noStrike" cap="none" baseline="0" dirty="0">
                <a:solidFill>
                  <a:srgbClr val="000000"/>
                </a:solidFill>
                <a:effectLst/>
                <a:uFill>
                  <a:solidFill>
                    <a:prstClr val="black">
                      <a:alpha val="0"/>
                    </a:prstClr>
                  </a:solidFill>
                </a:uFill>
                <a:latin typeface="Calibri (MS)"/>
                <a:ea typeface="Calibri (MS)"/>
                <a:cs typeface="Calibri (MS)"/>
              </a:rPr>
              <a:t>Quiero verte ahora mismo.</a:t>
            </a:r>
          </a:p>
        </p:txBody>
      </p:sp>
      <p:sp>
        <p:nvSpPr>
          <p:cNvPr id="16" name="TextBox 16"/>
          <p:cNvSpPr txBox="1"/>
          <p:nvPr/>
        </p:nvSpPr>
        <p:spPr>
          <a:xfrm>
            <a:off x="5867400" y="5670859"/>
            <a:ext cx="1500512" cy="337015"/>
          </a:xfrm>
          <a:prstGeom prst="rect">
            <a:avLst/>
          </a:prstGeom>
        </p:spPr>
        <p:txBody>
          <a:bodyPr wrap="square" lIns="0" tIns="0" rIns="0" bIns="0" rtlCol="0" anchor="t">
            <a:spAutoFit/>
          </a:bodyPr>
          <a:lstStyle/>
          <a:p>
            <a:pPr algn="l">
              <a:lnSpc>
                <a:spcPts val="2800"/>
              </a:lnSpc>
            </a:pPr>
            <a:r>
              <a:rPr lang="es-US" sz="2000" b="0" i="0" u="none" strike="noStrike" cap="none" baseline="0" dirty="0">
                <a:solidFill>
                  <a:srgbClr val="000000"/>
                </a:solidFill>
                <a:effectLst/>
                <a:uFill>
                  <a:solidFill>
                    <a:prstClr val="black">
                      <a:alpha val="0"/>
                    </a:prstClr>
                  </a:solidFill>
                </a:uFill>
                <a:latin typeface="Calibri (MS)"/>
                <a:ea typeface="Calibri (MS)"/>
                <a:cs typeface="Calibri (MS)"/>
              </a:rPr>
              <a:t>Muéstrame.</a:t>
            </a:r>
          </a:p>
        </p:txBody>
      </p:sp>
      <p:sp>
        <p:nvSpPr>
          <p:cNvPr id="17" name="TextBox 9">
            <a:extLst>
              <a:ext uri="{FF2B5EF4-FFF2-40B4-BE49-F238E27FC236}">
                <a16:creationId xmlns:a16="http://schemas.microsoft.com/office/drawing/2014/main" id="{5A9F1E59-17ED-D842-A0B3-DE4BFDFC2AB3}"/>
              </a:ext>
            </a:extLst>
          </p:cNvPr>
          <p:cNvSpPr txBox="1"/>
          <p:nvPr/>
        </p:nvSpPr>
        <p:spPr>
          <a:xfrm>
            <a:off x="6583382" y="9867900"/>
            <a:ext cx="5303818" cy="301365"/>
          </a:xfrm>
          <a:prstGeom prst="rect">
            <a:avLst/>
          </a:prstGeom>
        </p:spPr>
        <p:txBody>
          <a:bodyPr wrap="square" lIns="0" tIns="0" rIns="0" bIns="0" rtlCol="0" anchor="t">
            <a:spAutoFit/>
          </a:bodyPr>
          <a:lstStyle/>
          <a:p>
            <a:pPr algn="ctr">
              <a:lnSpc>
                <a:spcPts val="2520"/>
              </a:lnSpc>
            </a:pPr>
            <a:r>
              <a:rPr lang="en-US" dirty="0">
                <a:latin typeface="Calibri (MS)"/>
                <a:ea typeface="Calibri (MS)"/>
                <a:cs typeface="Calibri (MS)"/>
                <a:sym typeface="Calibri (MS)"/>
              </a:rPr>
              <a:t>Fuente</a:t>
            </a:r>
            <a:r>
              <a:rPr lang="en-US" sz="1800" dirty="0">
                <a:latin typeface="Calibri (MS)"/>
                <a:ea typeface="Calibri (MS)"/>
                <a:cs typeface="Calibri (MS)"/>
                <a:sym typeface="Calibri (MS)"/>
              </a:rPr>
              <a:t>: </a:t>
            </a:r>
            <a:r>
              <a:rPr lang="en-US" sz="1800" u="sng" dirty="0">
                <a:latin typeface="Calibri (MS)"/>
                <a:ea typeface="Calibri (MS)"/>
                <a:cs typeface="Calibri (MS)"/>
                <a:sym typeface="Calibri (MS)"/>
                <a:hlinkClick r:id="rId3" tooltip="https://www.missingkids.org/netsmartz/topics/sexting">
                  <a:extLst>
                    <a:ext uri="{A12FA001-AC4F-418D-AE19-62706E023703}">
                      <ahyp:hlinkClr xmlns:ahyp="http://schemas.microsoft.com/office/drawing/2018/hyperlinkcolor" val="tx"/>
                    </a:ext>
                  </a:extLst>
                </a:hlinkClick>
              </a:rPr>
              <a:t>https://www.missingkids.org/theissues/sexting</a:t>
            </a:r>
          </a:p>
        </p:txBody>
      </p:sp>
    </p:spTree>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451350"/>
            <a:ext cx="18288000" cy="1877158"/>
            <a:chOff x="0" y="-118874"/>
            <a:chExt cx="4816593" cy="494395"/>
          </a:xfrm>
        </p:grpSpPr>
        <p:sp>
          <p:nvSpPr>
            <p:cNvPr id="3" name="Freeform 3"/>
            <p:cNvSpPr/>
            <p:nvPr/>
          </p:nvSpPr>
          <p:spPr>
            <a:xfrm>
              <a:off x="0" y="0"/>
              <a:ext cx="4816592" cy="284845"/>
            </a:xfrm>
            <a:custGeom>
              <a:avLst/>
              <a:gdLst/>
              <a:ahLst/>
              <a:cxnLst/>
              <a:rect l="l" t="t" r="r" b="b"/>
              <a:pathLst>
                <a:path w="4816592" h="284845">
                  <a:moveTo>
                    <a:pt x="0" y="0"/>
                  </a:moveTo>
                  <a:lnTo>
                    <a:pt x="4816592" y="0"/>
                  </a:lnTo>
                  <a:lnTo>
                    <a:pt x="4816592" y="284845"/>
                  </a:lnTo>
                  <a:lnTo>
                    <a:pt x="0" y="284845"/>
                  </a:lnTo>
                  <a:close/>
                </a:path>
              </a:pathLst>
            </a:custGeom>
            <a:solidFill>
              <a:srgbClr val="0C938B"/>
            </a:solidFill>
          </p:spPr>
          <p:txBody>
            <a:bodyPr/>
            <a:lstStyle/>
            <a:p>
              <a:endParaRPr lang="en-US"/>
            </a:p>
          </p:txBody>
        </p:sp>
        <p:sp>
          <p:nvSpPr>
            <p:cNvPr id="4" name="TextBox 4"/>
            <p:cNvSpPr txBox="1"/>
            <p:nvPr/>
          </p:nvSpPr>
          <p:spPr>
            <a:xfrm>
              <a:off x="0" y="-118874"/>
              <a:ext cx="4816593" cy="494395"/>
            </a:xfrm>
            <a:prstGeom prst="rect">
              <a:avLst/>
            </a:prstGeom>
          </p:spPr>
          <p:txBody>
            <a:bodyPr lIns="50800" tIns="50800" rIns="50800" bIns="50800" rtlCol="0" anchor="ctr"/>
            <a:lstStyle/>
            <a:p>
              <a:pPr algn="ctr">
                <a:lnSpc>
                  <a:spcPts val="7000"/>
                </a:lnSpc>
              </a:pPr>
              <a:r>
                <a:rPr lang="es-US" sz="3500" b="1" i="0" u="none" strike="noStrike" cap="none" baseline="0" dirty="0">
                  <a:solidFill>
                    <a:srgbClr val="FFFFFF"/>
                  </a:solidFill>
                  <a:effectLst/>
                  <a:uFill>
                    <a:solidFill>
                      <a:prstClr val="black">
                        <a:alpha val="0"/>
                      </a:prstClr>
                    </a:solidFill>
                  </a:uFill>
                  <a:latin typeface="Calibri (MS) Bold"/>
                  <a:ea typeface="Calibri (MS) Bold"/>
                  <a:cs typeface="Calibri (MS) Bold"/>
                </a:rPr>
                <a:t>Video “El abuso sexual en línea puede ocurrir” de </a:t>
              </a:r>
              <a:r>
                <a:rPr lang="es-US" sz="3500" b="1" i="0" u="none" strike="noStrike" cap="none" baseline="0" dirty="0" err="1">
                  <a:solidFill>
                    <a:srgbClr val="FFFFFF"/>
                  </a:solidFill>
                  <a:effectLst/>
                  <a:uFill>
                    <a:solidFill>
                      <a:prstClr val="black">
                        <a:alpha val="0"/>
                      </a:prstClr>
                    </a:solidFill>
                  </a:uFill>
                  <a:latin typeface="Calibri (MS) Bold"/>
                  <a:ea typeface="Calibri (MS) Bold"/>
                  <a:cs typeface="Calibri (MS) Bold"/>
                </a:rPr>
                <a:t>Fight</a:t>
              </a:r>
              <a:r>
                <a:rPr lang="es-US" sz="3500" b="1" i="0" u="none" strike="noStrike" cap="none" baseline="0" dirty="0">
                  <a:solidFill>
                    <a:srgbClr val="FFFFFF"/>
                  </a:solidFill>
                  <a:effectLst/>
                  <a:uFill>
                    <a:solidFill>
                      <a:prstClr val="black">
                        <a:alpha val="0"/>
                      </a:prstClr>
                    </a:solidFill>
                  </a:uFill>
                  <a:latin typeface="Calibri (MS) Bold"/>
                  <a:ea typeface="Calibri (MS) Bold"/>
                  <a:cs typeface="Calibri (MS) Bold"/>
                </a:rPr>
                <a:t> Child Abuse</a:t>
              </a:r>
            </a:p>
          </p:txBody>
        </p:sp>
      </p:grpSp>
      <p:sp>
        <p:nvSpPr>
          <p:cNvPr id="5" name="TextBox 5"/>
          <p:cNvSpPr txBox="1"/>
          <p:nvPr/>
        </p:nvSpPr>
        <p:spPr>
          <a:xfrm>
            <a:off x="6406158" y="9715500"/>
            <a:ext cx="5475684" cy="301365"/>
          </a:xfrm>
          <a:prstGeom prst="rect">
            <a:avLst/>
          </a:prstGeom>
        </p:spPr>
        <p:txBody>
          <a:bodyPr lIns="0" tIns="0" rIns="0" bIns="0" rtlCol="0" anchor="t">
            <a:spAutoFit/>
          </a:bodyPr>
          <a:lstStyle/>
          <a:p>
            <a:pPr algn="ctr">
              <a:lnSpc>
                <a:spcPts val="2520"/>
              </a:lnSpc>
            </a:pPr>
            <a:r>
              <a:rPr lang="es-US" sz="1800" b="0" i="0" u="none" strike="noStrike" cap="none" baseline="0" dirty="0">
                <a:effectLst/>
                <a:uFill>
                  <a:solidFill>
                    <a:prstClr val="black">
                      <a:alpha val="0"/>
                    </a:prstClr>
                  </a:solidFill>
                </a:uFill>
                <a:latin typeface="Calibri (MS)"/>
                <a:ea typeface="Calibri (MS)"/>
                <a:cs typeface="Calibri (MS)"/>
              </a:rPr>
              <a:t>Fuente: </a:t>
            </a:r>
            <a:r>
              <a:rPr lang="es-US" sz="1800" b="0" i="0" u="sng" strike="noStrike" cap="none" baseline="0" dirty="0">
                <a:effectLst/>
                <a:uFill>
                  <a:solidFill>
                    <a:srgbClr val="000000"/>
                  </a:solidFill>
                </a:uFill>
                <a:latin typeface="Calibri (MS)"/>
                <a:ea typeface="Calibri (MS)"/>
                <a:cs typeface="Calibri (MS)"/>
                <a:hlinkClick r:id="rId3" tooltip="https://www.youtube.com/watch?v=CEivufW2IWs" history="0">
                  <a:extLst>
                    <a:ext uri="{A12FA001-AC4F-418D-AE19-62706E023703}">
                      <ahyp:hlinkClr xmlns:ahyp="http://schemas.microsoft.com/office/drawing/2018/hyperlinkcolor" val="tx"/>
                    </a:ext>
                  </a:extLst>
                </a:hlinkClick>
              </a:rPr>
              <a:t>https://www.youtube.com/watch?v=CEivufW2IWs</a:t>
            </a:r>
          </a:p>
        </p:txBody>
      </p:sp>
      <p:sp>
        <p:nvSpPr>
          <p:cNvPr id="6" name="TextBox 6"/>
          <p:cNvSpPr txBox="1"/>
          <p:nvPr/>
        </p:nvSpPr>
        <p:spPr>
          <a:xfrm>
            <a:off x="14292812" y="9446896"/>
            <a:ext cx="2775987" cy="301365"/>
          </a:xfrm>
          <a:prstGeom prst="rect">
            <a:avLst/>
          </a:prstGeom>
        </p:spPr>
        <p:txBody>
          <a:bodyPr wrap="square" lIns="0" tIns="0" rIns="0" bIns="0" rtlCol="0" anchor="t">
            <a:spAutoFit/>
          </a:bodyPr>
          <a:lstStyle/>
          <a:p>
            <a:pPr algn="ctr">
              <a:lnSpc>
                <a:spcPts val="2520"/>
              </a:lnSpc>
            </a:pPr>
            <a:r>
              <a:rPr lang="es-US" sz="1800" b="0" i="0" u="none" strike="noStrike" cap="none" baseline="0" dirty="0">
                <a:solidFill>
                  <a:srgbClr val="000000"/>
                </a:solidFill>
                <a:effectLst/>
                <a:uFill>
                  <a:solidFill>
                    <a:prstClr val="black">
                      <a:alpha val="0"/>
                    </a:prstClr>
                  </a:solidFill>
                </a:uFill>
                <a:latin typeface="Calibri (MS)"/>
                <a:ea typeface="Calibri (MS)"/>
                <a:cs typeface="Calibri (MS)"/>
              </a:rPr>
              <a:t>Duración: 4:38 minutos</a:t>
            </a:r>
          </a:p>
        </p:txBody>
      </p:sp>
      <p:pic>
        <p:nvPicPr>
          <p:cNvPr id="8" name="Online Media 7" title="Online Sexual Abuse Can Happen">
            <a:hlinkClick r:id="" action="ppaction://media"/>
            <a:extLst>
              <a:ext uri="{FF2B5EF4-FFF2-40B4-BE49-F238E27FC236}">
                <a16:creationId xmlns:a16="http://schemas.microsoft.com/office/drawing/2014/main" id="{B2346163-9BB5-C8EA-D628-3811CB0139E9}"/>
              </a:ext>
            </a:extLst>
          </p:cNvPr>
          <p:cNvPicPr>
            <a:picLocks noRot="1" noChangeAspect="1"/>
          </p:cNvPicPr>
          <p:nvPr>
            <a:videoFile r:link="rId1"/>
          </p:nvPr>
        </p:nvPicPr>
        <p:blipFill>
          <a:blip r:embed="rId4"/>
          <a:stretch>
            <a:fillRect/>
          </a:stretch>
        </p:blipFill>
        <p:spPr>
          <a:xfrm>
            <a:off x="2041006" y="1350750"/>
            <a:ext cx="14205988" cy="8020464"/>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8"/>
                </p:tgtEl>
              </p:cMediaNode>
            </p:video>
            <p:seq concurrent="1" nextAc="seek">
              <p:cTn id="8" restart="whenNotActive" fill="hold" evtFilter="cancelBubble" nodeType="interactiveSeq">
                <p:stCondLst>
                  <p:cond evt="onClick" delay="0">
                    <p:tgtEl>
                      <p:spTgt spid="8"/>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8"/>
                                        </p:tgtEl>
                                      </p:cBhvr>
                                    </p:cmd>
                                  </p:childTnLst>
                                </p:cTn>
                              </p:par>
                            </p:childTnLst>
                          </p:cTn>
                        </p:par>
                      </p:childTnLst>
                    </p:cTn>
                  </p:par>
                </p:childTnLst>
              </p:cTn>
              <p:nextCondLst>
                <p:cond evt="onClick" delay="0">
                  <p:tgtEl>
                    <p:spTgt spid="8"/>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170278"/>
            <a:ext cx="18288000" cy="1656177"/>
            <a:chOff x="0" y="0"/>
            <a:chExt cx="4816593" cy="271065"/>
          </a:xfrm>
        </p:grpSpPr>
        <p:sp>
          <p:nvSpPr>
            <p:cNvPr id="3" name="Freeform 3"/>
            <p:cNvSpPr/>
            <p:nvPr/>
          </p:nvSpPr>
          <p:spPr>
            <a:xfrm>
              <a:off x="0" y="0"/>
              <a:ext cx="4816592" cy="271065"/>
            </a:xfrm>
            <a:custGeom>
              <a:avLst/>
              <a:gdLst/>
              <a:ahLst/>
              <a:cxnLst/>
              <a:rect l="l" t="t" r="r" b="b"/>
              <a:pathLst>
                <a:path w="4816592" h="271065">
                  <a:moveTo>
                    <a:pt x="0" y="0"/>
                  </a:moveTo>
                  <a:lnTo>
                    <a:pt x="4816592" y="0"/>
                  </a:lnTo>
                  <a:lnTo>
                    <a:pt x="4816592" y="271065"/>
                  </a:lnTo>
                  <a:lnTo>
                    <a:pt x="0" y="271065"/>
                  </a:lnTo>
                  <a:close/>
                </a:path>
              </a:pathLst>
            </a:custGeom>
            <a:solidFill>
              <a:srgbClr val="0C938B"/>
            </a:solidFill>
          </p:spPr>
          <p:txBody>
            <a:bodyPr/>
            <a:lstStyle/>
            <a:p>
              <a:endParaRPr lang="en-US"/>
            </a:p>
          </p:txBody>
        </p:sp>
        <p:sp>
          <p:nvSpPr>
            <p:cNvPr id="4" name="TextBox 4"/>
            <p:cNvSpPr txBox="1"/>
            <p:nvPr/>
          </p:nvSpPr>
          <p:spPr>
            <a:xfrm>
              <a:off x="0" y="-76200"/>
              <a:ext cx="4816593" cy="347265"/>
            </a:xfrm>
            <a:prstGeom prst="rect">
              <a:avLst/>
            </a:prstGeom>
          </p:spPr>
          <p:txBody>
            <a:bodyPr lIns="50800" tIns="50800" rIns="50800" bIns="50800" rtlCol="0" anchor="ctr"/>
            <a:lstStyle/>
            <a:p>
              <a:pPr algn="ctr">
                <a:lnSpc>
                  <a:spcPts val="2884"/>
                </a:lnSpc>
              </a:pPr>
              <a:endParaRPr/>
            </a:p>
          </p:txBody>
        </p:sp>
      </p:grpSp>
      <p:sp>
        <p:nvSpPr>
          <p:cNvPr id="5" name="TextBox 5"/>
          <p:cNvSpPr txBox="1"/>
          <p:nvPr/>
        </p:nvSpPr>
        <p:spPr>
          <a:xfrm>
            <a:off x="306474" y="-7466"/>
            <a:ext cx="17675051" cy="1271182"/>
          </a:xfrm>
          <a:prstGeom prst="rect">
            <a:avLst/>
          </a:prstGeom>
        </p:spPr>
        <p:txBody>
          <a:bodyPr lIns="0" tIns="0" rIns="0" bIns="0" rtlCol="0" anchor="t">
            <a:spAutoFit/>
          </a:bodyPr>
          <a:lstStyle/>
          <a:p>
            <a:pPr algn="ctr">
              <a:lnSpc>
                <a:spcPts val="5320"/>
              </a:lnSpc>
            </a:pPr>
            <a:r>
              <a:rPr lang="es-US" sz="3000" b="1" i="0" u="none" strike="noStrike" cap="none" baseline="0" dirty="0">
                <a:solidFill>
                  <a:srgbClr val="FFFFFF"/>
                </a:solidFill>
                <a:effectLst/>
                <a:uFill>
                  <a:solidFill>
                    <a:prstClr val="black">
                      <a:alpha val="0"/>
                    </a:prstClr>
                  </a:solidFill>
                </a:uFill>
                <a:latin typeface="Calibri (MS) Bold"/>
                <a:ea typeface="Calibri (MS) Bold"/>
                <a:cs typeface="Calibri (MS) Bold"/>
              </a:rPr>
              <a:t>Preguntas de debate dirigidas por el personal sobre el video “El abuso sexual en línea puede ocurrir” de Fight Child Abuse</a:t>
            </a:r>
          </a:p>
        </p:txBody>
      </p:sp>
      <p:sp>
        <p:nvSpPr>
          <p:cNvPr id="6" name="TextBox 6"/>
          <p:cNvSpPr txBox="1"/>
          <p:nvPr/>
        </p:nvSpPr>
        <p:spPr>
          <a:xfrm>
            <a:off x="2051257" y="3035070"/>
            <a:ext cx="14185486" cy="4216860"/>
          </a:xfrm>
          <a:prstGeom prst="rect">
            <a:avLst/>
          </a:prstGeom>
        </p:spPr>
        <p:txBody>
          <a:bodyPr wrap="square" lIns="0" tIns="0" rIns="0" bIns="0" rtlCol="0" anchor="t">
            <a:spAutoFit/>
          </a:bodyPr>
          <a:lstStyle/>
          <a:p>
            <a:pPr algn="ctr">
              <a:lnSpc>
                <a:spcPts val="5599"/>
              </a:lnSpc>
            </a:pPr>
            <a:r>
              <a:rPr lang="es-US" sz="3000" b="0" i="1" u="none" strike="noStrike" cap="none" baseline="0" dirty="0">
                <a:solidFill>
                  <a:srgbClr val="000000"/>
                </a:solidFill>
                <a:effectLst/>
                <a:uFill>
                  <a:solidFill>
                    <a:prstClr val="black">
                      <a:alpha val="0"/>
                    </a:prstClr>
                  </a:solidFill>
                </a:uFill>
                <a:latin typeface="Calibri (MS) Italics"/>
                <a:ea typeface="Calibri (MS) Italics"/>
                <a:cs typeface="Calibri (MS) Italics"/>
              </a:rPr>
              <a:t>Kevin no respetó a Kim ni sus límites. Mostró varias señales de alerta que fueron en aumento hasta que publicó sus fotos privadas e íntimas en línea.</a:t>
            </a:r>
          </a:p>
          <a:p>
            <a:pPr algn="ctr">
              <a:lnSpc>
                <a:spcPts val="5599"/>
              </a:lnSpc>
            </a:pPr>
            <a:endParaRPr lang="en-US" sz="3000" i="1" dirty="0">
              <a:solidFill>
                <a:srgbClr val="000000"/>
              </a:solidFill>
              <a:latin typeface="Calibri (MS) Italics"/>
              <a:ea typeface="Calibri (MS) Italics"/>
              <a:cs typeface="Calibri (MS) Italics"/>
              <a:sym typeface="Calibri (MS) Italics"/>
            </a:endParaRPr>
          </a:p>
          <a:p>
            <a:pPr algn="ctr">
              <a:lnSpc>
                <a:spcPts val="5599"/>
              </a:lnSpc>
            </a:pPr>
            <a:r>
              <a:rPr lang="es-US" sz="3000" b="0" i="1" u="none" strike="noStrike" cap="none" baseline="0" dirty="0">
                <a:solidFill>
                  <a:srgbClr val="000000"/>
                </a:solidFill>
                <a:effectLst/>
                <a:uFill>
                  <a:solidFill>
                    <a:prstClr val="black">
                      <a:alpha val="0"/>
                    </a:prstClr>
                  </a:solidFill>
                </a:uFill>
                <a:latin typeface="Calibri (MS) Italics"/>
                <a:ea typeface="Calibri (MS) Italics"/>
                <a:cs typeface="Calibri (MS) Italics"/>
              </a:rPr>
              <a:t>¿Qué señales de alerta mostró Kevin?</a:t>
            </a:r>
          </a:p>
          <a:p>
            <a:pPr algn="ctr">
              <a:lnSpc>
                <a:spcPts val="5599"/>
              </a:lnSpc>
            </a:pPr>
            <a:endParaRPr lang="en-US" sz="3000" i="1" dirty="0">
              <a:solidFill>
                <a:srgbClr val="000000"/>
              </a:solidFill>
              <a:latin typeface="Calibri (MS) Italics"/>
              <a:ea typeface="Calibri (MS) Italics"/>
              <a:cs typeface="Calibri (MS) Italics"/>
              <a:sym typeface="Calibri (MS) Italics"/>
            </a:endParaRPr>
          </a:p>
          <a:p>
            <a:pPr algn="ctr">
              <a:lnSpc>
                <a:spcPts val="5599"/>
              </a:lnSpc>
            </a:pPr>
            <a:r>
              <a:rPr lang="es-US" sz="3000" b="0" i="1" u="none" strike="noStrike" cap="none" baseline="0" dirty="0">
                <a:solidFill>
                  <a:srgbClr val="000000"/>
                </a:solidFill>
                <a:effectLst/>
                <a:uFill>
                  <a:solidFill>
                    <a:prstClr val="black">
                      <a:alpha val="0"/>
                    </a:prstClr>
                  </a:solidFill>
                </a:uFill>
                <a:latin typeface="Calibri (MS) Italics"/>
                <a:ea typeface="Calibri (MS) Italics"/>
                <a:cs typeface="Calibri (MS) Italics"/>
              </a:rPr>
              <a:t>¿Qué debería hacer alguien si se encuentra en una posición similar?</a:t>
            </a:r>
          </a:p>
        </p:txBody>
      </p:sp>
    </p:spTree>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 y="0"/>
            <a:ext cx="18288000" cy="1028700"/>
            <a:chOff x="0" y="0"/>
            <a:chExt cx="4936598" cy="270933"/>
          </a:xfrm>
        </p:grpSpPr>
        <p:sp>
          <p:nvSpPr>
            <p:cNvPr id="3" name="Freeform 3"/>
            <p:cNvSpPr/>
            <p:nvPr/>
          </p:nvSpPr>
          <p:spPr>
            <a:xfrm>
              <a:off x="0" y="0"/>
              <a:ext cx="4936598" cy="270933"/>
            </a:xfrm>
            <a:custGeom>
              <a:avLst/>
              <a:gdLst/>
              <a:ahLst/>
              <a:cxnLst/>
              <a:rect l="l" t="t" r="r" b="b"/>
              <a:pathLst>
                <a:path w="4936598" h="270933">
                  <a:moveTo>
                    <a:pt x="0" y="0"/>
                  </a:moveTo>
                  <a:lnTo>
                    <a:pt x="4936598" y="0"/>
                  </a:lnTo>
                  <a:lnTo>
                    <a:pt x="4936598" y="270933"/>
                  </a:lnTo>
                  <a:lnTo>
                    <a:pt x="0" y="270933"/>
                  </a:lnTo>
                  <a:close/>
                </a:path>
              </a:pathLst>
            </a:custGeom>
            <a:solidFill>
              <a:srgbClr val="0C938B"/>
            </a:solidFill>
          </p:spPr>
          <p:txBody>
            <a:bodyPr/>
            <a:lstStyle/>
            <a:p>
              <a:endParaRPr lang="en-US"/>
            </a:p>
          </p:txBody>
        </p:sp>
        <p:sp>
          <p:nvSpPr>
            <p:cNvPr id="4" name="TextBox 4"/>
            <p:cNvSpPr txBox="1"/>
            <p:nvPr/>
          </p:nvSpPr>
          <p:spPr>
            <a:xfrm>
              <a:off x="0" y="-76200"/>
              <a:ext cx="4936598" cy="347133"/>
            </a:xfrm>
            <a:prstGeom prst="rect">
              <a:avLst/>
            </a:prstGeom>
          </p:spPr>
          <p:txBody>
            <a:bodyPr lIns="50800" tIns="50800" rIns="50800" bIns="50800" rtlCol="0" anchor="ctr"/>
            <a:lstStyle/>
            <a:p>
              <a:pPr algn="ctr">
                <a:lnSpc>
                  <a:spcPts val="2659"/>
                </a:lnSpc>
              </a:pPr>
              <a:endParaRPr/>
            </a:p>
          </p:txBody>
        </p:sp>
      </p:grpSp>
      <p:sp>
        <p:nvSpPr>
          <p:cNvPr id="5" name="Freeform 5"/>
          <p:cNvSpPr/>
          <p:nvPr/>
        </p:nvSpPr>
        <p:spPr>
          <a:xfrm>
            <a:off x="690843" y="3088543"/>
            <a:ext cx="8760948" cy="4928033"/>
          </a:xfrm>
          <a:custGeom>
            <a:avLst/>
            <a:gdLst/>
            <a:ahLst/>
            <a:cxnLst/>
            <a:rect l="l" t="t" r="r" b="b"/>
            <a:pathLst>
              <a:path w="8760948" h="4928033">
                <a:moveTo>
                  <a:pt x="0" y="0"/>
                </a:moveTo>
                <a:lnTo>
                  <a:pt x="8760948" y="0"/>
                </a:lnTo>
                <a:lnTo>
                  <a:pt x="8760948" y="4928033"/>
                </a:lnTo>
                <a:lnTo>
                  <a:pt x="0" y="4928033"/>
                </a:lnTo>
                <a:lnTo>
                  <a:pt x="0" y="0"/>
                </a:lnTo>
                <a:close/>
              </a:path>
            </a:pathLst>
          </a:custGeom>
          <a:blipFill>
            <a:blip r:embed="rId2"/>
            <a:stretch>
              <a:fillRect/>
            </a:stretch>
          </a:blipFill>
        </p:spPr>
        <p:txBody>
          <a:bodyPr/>
          <a:lstStyle/>
          <a:p>
            <a:endParaRPr lang="en-US"/>
          </a:p>
        </p:txBody>
      </p:sp>
      <p:sp>
        <p:nvSpPr>
          <p:cNvPr id="6" name="TextBox 6"/>
          <p:cNvSpPr txBox="1"/>
          <p:nvPr/>
        </p:nvSpPr>
        <p:spPr>
          <a:xfrm>
            <a:off x="9601200" y="2403363"/>
            <a:ext cx="8305800" cy="6298391"/>
          </a:xfrm>
          <a:prstGeom prst="rect">
            <a:avLst/>
          </a:prstGeom>
        </p:spPr>
        <p:txBody>
          <a:bodyPr wrap="square" lIns="0" tIns="0" rIns="0" bIns="0" rtlCol="0" anchor="t">
            <a:spAutoFit/>
          </a:bodyPr>
          <a:lstStyle/>
          <a:p>
            <a:pPr algn="ctr">
              <a:lnSpc>
                <a:spcPts val="4479"/>
              </a:lnSpc>
            </a:pPr>
            <a:r>
              <a:rPr lang="es-US" sz="2800" b="0" i="0" u="none" strike="noStrike" cap="none" baseline="0" dirty="0">
                <a:solidFill>
                  <a:srgbClr val="000000"/>
                </a:solidFill>
                <a:effectLst/>
                <a:uFill>
                  <a:solidFill>
                    <a:prstClr val="black">
                      <a:alpha val="0"/>
                    </a:prstClr>
                  </a:solidFill>
                </a:uFill>
                <a:latin typeface="Calibri (MS)"/>
                <a:ea typeface="Calibri (MS)"/>
                <a:cs typeface="Calibri (MS)"/>
              </a:rPr>
              <a:t>Un </a:t>
            </a:r>
            <a:r>
              <a:rPr lang="es-US" sz="2800" b="1" i="0" u="none" strike="noStrike" cap="none" baseline="0" dirty="0">
                <a:solidFill>
                  <a:srgbClr val="000000"/>
                </a:solidFill>
                <a:effectLst/>
                <a:uFill>
                  <a:solidFill>
                    <a:prstClr val="black">
                      <a:alpha val="0"/>
                    </a:prstClr>
                  </a:solidFill>
                </a:uFill>
                <a:latin typeface="Calibri (MS) Bold"/>
                <a:ea typeface="Calibri (MS) Bold"/>
                <a:cs typeface="Calibri (MS) Bold"/>
              </a:rPr>
              <a:t>servicio gratuito</a:t>
            </a:r>
            <a:r>
              <a:rPr lang="es-US" sz="2800" b="0" i="0" u="none" strike="noStrike" cap="none" baseline="0" dirty="0">
                <a:solidFill>
                  <a:srgbClr val="000000"/>
                </a:solidFill>
                <a:effectLst/>
                <a:uFill>
                  <a:solidFill>
                    <a:prstClr val="black">
                      <a:alpha val="0"/>
                    </a:prstClr>
                  </a:solidFill>
                </a:uFill>
                <a:latin typeface="Calibri (MS)"/>
                <a:ea typeface="Calibri (MS)"/>
                <a:cs typeface="Calibri (MS)"/>
              </a:rPr>
              <a:t> que puede ayudarte a eliminar o detener la distribución en línea de imágenes o videos de desnudos, parciales o completos, o sexualmente explícitos que te hayan tomado cuando tenías </a:t>
            </a:r>
            <a:r>
              <a:rPr lang="es-US" sz="2800" b="1" i="0" u="none" strike="noStrike" cap="none" baseline="0" dirty="0">
                <a:solidFill>
                  <a:srgbClr val="000000"/>
                </a:solidFill>
                <a:effectLst/>
                <a:uFill>
                  <a:solidFill>
                    <a:prstClr val="black">
                      <a:alpha val="0"/>
                    </a:prstClr>
                  </a:solidFill>
                </a:uFill>
                <a:latin typeface="Calibri (MS) Bold"/>
                <a:ea typeface="Calibri (MS) Bold"/>
                <a:cs typeface="Calibri (MS) Bold"/>
              </a:rPr>
              <a:t>menos de 18 años</a:t>
            </a:r>
            <a:r>
              <a:rPr lang="es-US" sz="2800" b="0" i="0" u="none" strike="noStrike" cap="none" baseline="0" dirty="0">
                <a:solidFill>
                  <a:srgbClr val="000000"/>
                </a:solidFill>
                <a:effectLst/>
                <a:uFill>
                  <a:solidFill>
                    <a:prstClr val="black">
                      <a:alpha val="0"/>
                    </a:prstClr>
                  </a:solidFill>
                </a:uFill>
                <a:latin typeface="Calibri (MS)"/>
                <a:ea typeface="Calibri (MS)"/>
                <a:cs typeface="Calibri (MS)"/>
              </a:rPr>
              <a:t>. </a:t>
            </a:r>
          </a:p>
          <a:p>
            <a:pPr algn="ctr">
              <a:lnSpc>
                <a:spcPts val="4479"/>
              </a:lnSpc>
            </a:pPr>
            <a:endParaRPr lang="en-US" sz="2800" dirty="0">
              <a:solidFill>
                <a:srgbClr val="000000"/>
              </a:solidFill>
              <a:latin typeface="Calibri (MS)"/>
              <a:ea typeface="Calibri (MS)"/>
              <a:cs typeface="Calibri (MS)"/>
              <a:sym typeface="Calibri (MS)"/>
            </a:endParaRPr>
          </a:p>
          <a:p>
            <a:pPr algn="ctr">
              <a:lnSpc>
                <a:spcPts val="4479"/>
              </a:lnSpc>
            </a:pPr>
            <a:r>
              <a:rPr lang="es-US" sz="2800" b="0" i="0" u="none" strike="noStrike" cap="none" baseline="0" dirty="0">
                <a:solidFill>
                  <a:srgbClr val="000000"/>
                </a:solidFill>
                <a:effectLst/>
                <a:uFill>
                  <a:solidFill>
                    <a:prstClr val="black">
                      <a:alpha val="0"/>
                    </a:prstClr>
                  </a:solidFill>
                </a:uFill>
                <a:latin typeface="Calibri (MS)"/>
                <a:ea typeface="Calibri (MS)"/>
                <a:cs typeface="Calibri (MS)"/>
              </a:rPr>
              <a:t>Puedes permanecer </a:t>
            </a:r>
            <a:r>
              <a:rPr lang="es-US" sz="2800" b="1" i="0" u="none" strike="noStrike" cap="none" baseline="0" dirty="0">
                <a:solidFill>
                  <a:srgbClr val="000000"/>
                </a:solidFill>
                <a:effectLst/>
                <a:uFill>
                  <a:solidFill>
                    <a:prstClr val="black">
                      <a:alpha val="0"/>
                    </a:prstClr>
                  </a:solidFill>
                </a:uFill>
                <a:latin typeface="Calibri (MS) Bold"/>
                <a:ea typeface="Calibri (MS) Bold"/>
                <a:cs typeface="Calibri (MS) Bold"/>
              </a:rPr>
              <a:t>anónimo</a:t>
            </a:r>
            <a:r>
              <a:rPr lang="es-US" sz="2800" b="0" i="0" u="none" strike="noStrike" cap="none" baseline="0" dirty="0">
                <a:solidFill>
                  <a:srgbClr val="000000"/>
                </a:solidFill>
                <a:effectLst/>
                <a:uFill>
                  <a:solidFill>
                    <a:prstClr val="black">
                      <a:alpha val="0"/>
                    </a:prstClr>
                  </a:solidFill>
                </a:uFill>
                <a:latin typeface="Calibri (MS)"/>
                <a:ea typeface="Calibri (MS)"/>
                <a:cs typeface="Calibri (MS)"/>
              </a:rPr>
              <a:t> mientras utilizas el servicio y no tienes que enviar tus imágenes o videos a nadie. </a:t>
            </a:r>
          </a:p>
          <a:p>
            <a:pPr algn="ctr">
              <a:lnSpc>
                <a:spcPts val="4479"/>
              </a:lnSpc>
            </a:pPr>
            <a:endParaRPr lang="en-US" sz="2800" dirty="0">
              <a:solidFill>
                <a:srgbClr val="000000"/>
              </a:solidFill>
              <a:latin typeface="Calibri (MS)"/>
              <a:ea typeface="Calibri (MS)"/>
              <a:cs typeface="Calibri (MS)"/>
              <a:sym typeface="Calibri (MS)"/>
            </a:endParaRPr>
          </a:p>
          <a:p>
            <a:pPr algn="ctr">
              <a:lnSpc>
                <a:spcPts val="4479"/>
              </a:lnSpc>
            </a:pPr>
            <a:r>
              <a:rPr lang="es-US" sz="2800" b="0" i="0" u="none" strike="noStrike" cap="none" baseline="0" dirty="0">
                <a:solidFill>
                  <a:srgbClr val="000000"/>
                </a:solidFill>
                <a:effectLst/>
                <a:uFill>
                  <a:solidFill>
                    <a:prstClr val="black">
                      <a:alpha val="0"/>
                    </a:prstClr>
                  </a:solidFill>
                </a:uFill>
                <a:latin typeface="Calibri (MS)"/>
                <a:ea typeface="Calibri (MS)"/>
                <a:cs typeface="Calibri (MS)"/>
              </a:rPr>
              <a:t>Funcionará en plataformas en línea públicas o sin encriptar que hayan aceptado participar.</a:t>
            </a:r>
          </a:p>
        </p:txBody>
      </p:sp>
      <p:sp>
        <p:nvSpPr>
          <p:cNvPr id="7" name="TextBox 7"/>
          <p:cNvSpPr txBox="1"/>
          <p:nvPr/>
        </p:nvSpPr>
        <p:spPr>
          <a:xfrm>
            <a:off x="4527009" y="38100"/>
            <a:ext cx="9849564" cy="775405"/>
          </a:xfrm>
          <a:prstGeom prst="rect">
            <a:avLst/>
          </a:prstGeom>
        </p:spPr>
        <p:txBody>
          <a:bodyPr wrap="square" lIns="0" tIns="0" rIns="0" bIns="0" rtlCol="0" anchor="t">
            <a:spAutoFit/>
          </a:bodyPr>
          <a:lstStyle/>
          <a:p>
            <a:pPr algn="ctr">
              <a:lnSpc>
                <a:spcPts val="7000"/>
              </a:lnSpc>
            </a:pPr>
            <a:r>
              <a:rPr lang="es-US" sz="3500" b="1" i="0" u="none" strike="noStrike" cap="none" baseline="0" dirty="0">
                <a:solidFill>
                  <a:srgbClr val="FFFFFF"/>
                </a:solidFill>
                <a:effectLst/>
                <a:uFill>
                  <a:solidFill>
                    <a:prstClr val="black">
                      <a:alpha val="0"/>
                    </a:prstClr>
                  </a:solidFill>
                </a:uFill>
                <a:latin typeface="Calibri (MS) Bold"/>
                <a:ea typeface="Calibri (MS) Bold"/>
                <a:cs typeface="Calibri (MS) Bold"/>
              </a:rPr>
              <a:t>“</a:t>
            </a:r>
            <a:r>
              <a:rPr lang="es-US" sz="3500" b="1" i="0" u="none" strike="noStrike" cap="none" baseline="0" dirty="0" err="1">
                <a:solidFill>
                  <a:srgbClr val="FFFFFF"/>
                </a:solidFill>
                <a:effectLst/>
                <a:uFill>
                  <a:solidFill>
                    <a:prstClr val="black">
                      <a:alpha val="0"/>
                    </a:prstClr>
                  </a:solidFill>
                </a:uFill>
                <a:latin typeface="Calibri (MS) Bold"/>
                <a:ea typeface="Calibri (MS) Bold"/>
                <a:cs typeface="Calibri (MS) Bold"/>
              </a:rPr>
              <a:t>Take</a:t>
            </a:r>
            <a:r>
              <a:rPr lang="es-US" sz="3500" b="1" i="0" u="none" strike="noStrike" cap="none" baseline="0" dirty="0">
                <a:solidFill>
                  <a:srgbClr val="FFFFFF"/>
                </a:solidFill>
                <a:effectLst/>
                <a:uFill>
                  <a:solidFill>
                    <a:prstClr val="black">
                      <a:alpha val="0"/>
                    </a:prstClr>
                  </a:solidFill>
                </a:uFill>
                <a:latin typeface="Calibri (MS) Bold"/>
                <a:ea typeface="Calibri (MS) Bold"/>
                <a:cs typeface="Calibri (MS) Bold"/>
              </a:rPr>
              <a:t> </a:t>
            </a:r>
            <a:r>
              <a:rPr lang="es-US" sz="3500" b="1" i="0" u="none" strike="noStrike" cap="none" baseline="0" dirty="0" err="1">
                <a:solidFill>
                  <a:srgbClr val="FFFFFF"/>
                </a:solidFill>
                <a:effectLst/>
                <a:uFill>
                  <a:solidFill>
                    <a:prstClr val="black">
                      <a:alpha val="0"/>
                    </a:prstClr>
                  </a:solidFill>
                </a:uFill>
                <a:latin typeface="Calibri (MS) Bold"/>
                <a:ea typeface="Calibri (MS) Bold"/>
                <a:cs typeface="Calibri (MS) Bold"/>
              </a:rPr>
              <a:t>It</a:t>
            </a:r>
            <a:r>
              <a:rPr lang="es-US" sz="3500" b="1" i="0" u="none" strike="noStrike" cap="none" baseline="0" dirty="0">
                <a:solidFill>
                  <a:srgbClr val="FFFFFF"/>
                </a:solidFill>
                <a:effectLst/>
                <a:uFill>
                  <a:solidFill>
                    <a:prstClr val="black">
                      <a:alpha val="0"/>
                    </a:prstClr>
                  </a:solidFill>
                </a:uFill>
                <a:latin typeface="Calibri (MS) Bold"/>
                <a:ea typeface="Calibri (MS) Bold"/>
                <a:cs typeface="Calibri (MS) Bold"/>
              </a:rPr>
              <a:t> Down” del </a:t>
            </a:r>
            <a:r>
              <a:rPr lang="es-US" sz="3500" b="1" i="0" u="none" strike="noStrike" cap="none" baseline="0" dirty="0" err="1">
                <a:solidFill>
                  <a:srgbClr val="FFFFFF"/>
                </a:solidFill>
                <a:effectLst/>
                <a:uFill>
                  <a:solidFill>
                    <a:prstClr val="black">
                      <a:alpha val="0"/>
                    </a:prstClr>
                  </a:solidFill>
                </a:uFill>
                <a:latin typeface="Calibri (MS) Bold"/>
                <a:ea typeface="Calibri (MS) Bold"/>
                <a:cs typeface="Calibri (MS) Bold"/>
              </a:rPr>
              <a:t>NCMEC</a:t>
            </a:r>
            <a:endParaRPr lang="es-US" sz="3500" b="1" i="0" u="none" strike="noStrike" cap="none" baseline="0" dirty="0">
              <a:solidFill>
                <a:srgbClr val="FFFFFF"/>
              </a:solidFill>
              <a:effectLst/>
              <a:uFill>
                <a:solidFill>
                  <a:prstClr val="black">
                    <a:alpha val="0"/>
                  </a:prstClr>
                </a:solidFill>
              </a:uFill>
              <a:latin typeface="Calibri (MS) Bold"/>
              <a:ea typeface="Calibri (MS) Bold"/>
              <a:cs typeface="Calibri (MS) Bold"/>
            </a:endParaRPr>
          </a:p>
        </p:txBody>
      </p:sp>
      <p:sp>
        <p:nvSpPr>
          <p:cNvPr id="8" name="TextBox 8"/>
          <p:cNvSpPr txBox="1"/>
          <p:nvPr/>
        </p:nvSpPr>
        <p:spPr>
          <a:xfrm>
            <a:off x="7871684" y="1166734"/>
            <a:ext cx="2567715" cy="585994"/>
          </a:xfrm>
          <a:prstGeom prst="rect">
            <a:avLst/>
          </a:prstGeom>
        </p:spPr>
        <p:txBody>
          <a:bodyPr wrap="square" lIns="0" tIns="0" rIns="0" bIns="0" rtlCol="0" anchor="t">
            <a:spAutoFit/>
          </a:bodyPr>
          <a:lstStyle/>
          <a:p>
            <a:pPr algn="ctr">
              <a:lnSpc>
                <a:spcPts val="5040"/>
              </a:lnSpc>
            </a:pPr>
            <a:r>
              <a:rPr lang="es-US" sz="3000" b="1" i="0" u="none" strike="noStrike" cap="none" baseline="0" dirty="0">
                <a:solidFill>
                  <a:srgbClr val="000000"/>
                </a:solidFill>
                <a:effectLst/>
                <a:uFill>
                  <a:solidFill>
                    <a:prstClr val="black">
                      <a:alpha val="0"/>
                    </a:prstClr>
                  </a:solidFill>
                </a:uFill>
                <a:latin typeface="Calibri (MS) Bold"/>
                <a:ea typeface="Calibri (MS) Bold"/>
                <a:cs typeface="Calibri (MS) Bold"/>
              </a:rPr>
              <a:t>¿Qué es?</a:t>
            </a:r>
          </a:p>
        </p:txBody>
      </p:sp>
      <p:sp>
        <p:nvSpPr>
          <p:cNvPr id="9" name="TextBox 9"/>
          <p:cNvSpPr txBox="1"/>
          <p:nvPr/>
        </p:nvSpPr>
        <p:spPr>
          <a:xfrm>
            <a:off x="5508977" y="9754180"/>
            <a:ext cx="7270047" cy="311368"/>
          </a:xfrm>
          <a:prstGeom prst="rect">
            <a:avLst/>
          </a:prstGeom>
        </p:spPr>
        <p:txBody>
          <a:bodyPr lIns="0" tIns="0" rIns="0" bIns="0" rtlCol="0" anchor="t">
            <a:spAutoFit/>
          </a:bodyPr>
          <a:lstStyle/>
          <a:p>
            <a:pPr algn="ctr">
              <a:lnSpc>
                <a:spcPts val="2520"/>
              </a:lnSpc>
            </a:pPr>
            <a:r>
              <a:rPr lang="es-US" sz="1800" b="0" i="0" u="none" strike="noStrike" cap="none" baseline="0" dirty="0">
                <a:effectLst/>
                <a:uFill>
                  <a:solidFill>
                    <a:prstClr val="black">
                      <a:alpha val="0"/>
                    </a:prstClr>
                  </a:solidFill>
                </a:uFill>
                <a:latin typeface="Calibri (MS)"/>
                <a:ea typeface="Calibri (MS)"/>
                <a:cs typeface="Calibri (MS)"/>
              </a:rPr>
              <a:t>Fuente: </a:t>
            </a:r>
            <a:r>
              <a:rPr lang="es-US" sz="1800" b="0" i="0" u="sng" strike="noStrike" cap="none" baseline="0" dirty="0">
                <a:effectLst/>
                <a:uFill>
                  <a:solidFill>
                    <a:srgbClr val="000000"/>
                  </a:solidFill>
                </a:uFill>
                <a:latin typeface="Calibri (MS)"/>
                <a:ea typeface="Calibri (MS)"/>
                <a:cs typeface="Calibri (MS)"/>
                <a:hlinkClick r:id="rId3" tooltip="https://takeitdown.ncmec.org" history="0">
                  <a:extLst>
                    <a:ext uri="{A12FA001-AC4F-418D-AE19-62706E023703}">
                      <ahyp:hlinkClr xmlns:ahyp="http://schemas.microsoft.com/office/drawing/2018/hyperlinkcolor" val="tx"/>
                    </a:ext>
                  </a:extLst>
                </a:hlinkClick>
              </a:rPr>
              <a:t>https://takeitdown.ncmec.org</a:t>
            </a:r>
          </a:p>
        </p:txBody>
      </p:sp>
      <p:sp>
        <p:nvSpPr>
          <p:cNvPr id="10" name="矩形 9">
            <a:extLst>
              <a:ext uri="{FF2B5EF4-FFF2-40B4-BE49-F238E27FC236}">
                <a16:creationId xmlns:a16="http://schemas.microsoft.com/office/drawing/2014/main" id="{6D35BC01-48B6-693E-D458-17E5055C7DAD}"/>
              </a:ext>
            </a:extLst>
          </p:cNvPr>
          <p:cNvSpPr/>
          <p:nvPr/>
        </p:nvSpPr>
        <p:spPr>
          <a:xfrm>
            <a:off x="1524000" y="4533900"/>
            <a:ext cx="3451954" cy="769620"/>
          </a:xfrm>
          <a:prstGeom prst="rect">
            <a:avLst/>
          </a:prstGeom>
          <a:noFill/>
        </p:spPr>
        <p:txBody>
          <a:bodyPr wrap="none" lIns="0" tIns="0" rIns="0" bIns="0">
            <a:spAutoFit/>
          </a:bodyPr>
          <a:lstStyle/>
          <a:p>
            <a:pPr indent="0"/>
            <a:r>
              <a:rPr lang="es-US" sz="5000" b="1" i="0" u="none" strike="noStrike" cap="none" baseline="0">
                <a:solidFill>
                  <a:srgbClr val="25375B"/>
                </a:solidFill>
                <a:effectLst/>
                <a:uFill>
                  <a:solidFill>
                    <a:prstClr val="black">
                      <a:alpha val="0"/>
                    </a:prstClr>
                  </a:solidFill>
                </a:uFill>
                <a:latin typeface="Calibri"/>
                <a:ea typeface="Calibri"/>
                <a:cs typeface="Calibri"/>
              </a:rPr>
              <a:t>Take</a:t>
            </a:r>
            <a:r>
              <a:rPr lang="es-US" sz="5000" b="1" i="0" u="none" strike="noStrike" cap="none" baseline="0">
                <a:solidFill>
                  <a:srgbClr val="404040"/>
                </a:solidFill>
                <a:effectLst/>
                <a:uFill>
                  <a:solidFill>
                    <a:prstClr val="black">
                      <a:alpha val="0"/>
                    </a:prstClr>
                  </a:solidFill>
                </a:uFill>
                <a:latin typeface="Calibri"/>
                <a:ea typeface="Calibri"/>
                <a:cs typeface="Calibri"/>
              </a:rPr>
              <a:t> </a:t>
            </a:r>
            <a:r>
              <a:rPr lang="es-US" sz="5000" b="1" i="0" u="none" strike="noStrike" cap="none" baseline="0">
                <a:solidFill>
                  <a:srgbClr val="BB7575"/>
                </a:solidFill>
                <a:effectLst/>
                <a:uFill>
                  <a:solidFill>
                    <a:prstClr val="black">
                      <a:alpha val="0"/>
                    </a:prstClr>
                  </a:solidFill>
                </a:uFill>
                <a:latin typeface="Calibri"/>
                <a:ea typeface="Calibri"/>
                <a:cs typeface="Calibri"/>
              </a:rPr>
              <a:t>It </a:t>
            </a:r>
            <a:r>
              <a:rPr lang="es-US" sz="5000" b="1" i="0" u="none" strike="noStrike" cap="none" baseline="0">
                <a:solidFill>
                  <a:srgbClr val="25375B"/>
                </a:solidFill>
                <a:effectLst/>
                <a:uFill>
                  <a:solidFill>
                    <a:prstClr val="black">
                      <a:alpha val="0"/>
                    </a:prstClr>
                  </a:solidFill>
                </a:uFill>
                <a:latin typeface="Calibri"/>
                <a:ea typeface="Calibri"/>
                <a:cs typeface="Calibri"/>
              </a:rPr>
              <a:t>Down</a:t>
            </a:r>
          </a:p>
        </p:txBody>
      </p:sp>
      <p:sp>
        <p:nvSpPr>
          <p:cNvPr id="11" name="矩形 10">
            <a:extLst>
              <a:ext uri="{FF2B5EF4-FFF2-40B4-BE49-F238E27FC236}">
                <a16:creationId xmlns:a16="http://schemas.microsoft.com/office/drawing/2014/main" id="{C50CEC5B-EC8C-24FB-2E84-B6670A373B67}"/>
              </a:ext>
            </a:extLst>
          </p:cNvPr>
          <p:cNvSpPr/>
          <p:nvPr/>
        </p:nvSpPr>
        <p:spPr>
          <a:xfrm>
            <a:off x="7962900" y="7142574"/>
            <a:ext cx="1121664" cy="550664"/>
          </a:xfrm>
          <a:prstGeom prst="rect">
            <a:avLst/>
          </a:prstGeom>
          <a:noFill/>
        </p:spPr>
        <p:txBody>
          <a:bodyPr lIns="0" tIns="0" rIns="0" bIns="0">
            <a:spAutoFit/>
          </a:bodyPr>
          <a:lstStyle/>
          <a:p>
            <a:pPr indent="0">
              <a:lnSpc>
                <a:spcPct val="90000"/>
              </a:lnSpc>
            </a:pPr>
            <a:r>
              <a:rPr lang="es-US" sz="700" b="0" i="0" u="none" strike="noStrike" cap="none" baseline="0">
                <a:solidFill>
                  <a:srgbClr val="000000"/>
                </a:solidFill>
                <a:effectLst/>
                <a:uFill>
                  <a:solidFill>
                    <a:prstClr val="black">
                      <a:alpha val="0"/>
                    </a:prstClr>
                  </a:solidFill>
                </a:uFill>
                <a:latin typeface="Arial"/>
                <a:ea typeface="Arial"/>
                <a:cs typeface="Arial"/>
              </a:rPr>
              <a:t>NATIONAL CENTER FOR </a:t>
            </a:r>
            <a:r>
              <a:rPr lang="es-US" sz="1300" b="1" i="0" u="none" strike="noStrike" cap="none" baseline="0">
                <a:solidFill>
                  <a:srgbClr val="000000"/>
                </a:solidFill>
                <a:effectLst/>
                <a:uFill>
                  <a:solidFill>
                    <a:prstClr val="black">
                      <a:alpha val="0"/>
                    </a:prstClr>
                  </a:solidFill>
                </a:uFill>
                <a:latin typeface="Times New Roman"/>
                <a:ea typeface="Times New Roman"/>
                <a:cs typeface="Times New Roman"/>
              </a:rPr>
              <a:t>MISSING &amp;</a:t>
            </a:r>
          </a:p>
          <a:p>
            <a:pPr indent="0">
              <a:lnSpc>
                <a:spcPct val="90000"/>
              </a:lnSpc>
            </a:pPr>
            <a:r>
              <a:rPr lang="es-US" sz="1300" b="1" i="0" u="none" strike="noStrike" cap="none" baseline="0">
                <a:solidFill>
                  <a:srgbClr val="000000"/>
                </a:solidFill>
                <a:effectLst/>
                <a:uFill>
                  <a:solidFill>
                    <a:prstClr val="black">
                      <a:alpha val="0"/>
                    </a:prstClr>
                  </a:solidFill>
                </a:uFill>
                <a:latin typeface="Times New Roman"/>
                <a:ea typeface="Times New Roman"/>
                <a:cs typeface="Times New Roman"/>
              </a:rPr>
              <a:t>EXPLOITED </a:t>
            </a:r>
            <a:r>
              <a:rPr lang="es-US" sz="700" b="0" i="0" u="none" strike="noStrike" cap="none" baseline="0">
                <a:solidFill>
                  <a:srgbClr val="000000"/>
                </a:solidFill>
                <a:effectLst/>
                <a:uFill>
                  <a:solidFill>
                    <a:prstClr val="black">
                      <a:alpha val="0"/>
                    </a:prstClr>
                  </a:solidFill>
                </a:uFill>
                <a:latin typeface="Arial"/>
                <a:ea typeface="Arial"/>
                <a:cs typeface="Arial"/>
              </a:rPr>
              <a:t>CHILDREN</a:t>
            </a:r>
            <a:r>
              <a:rPr lang="es-US" sz="700" b="0" i="0" u="none" strike="noStrike" cap="none" baseline="30000">
                <a:solidFill>
                  <a:srgbClr val="000000"/>
                </a:solidFill>
                <a:effectLst/>
                <a:uFill>
                  <a:solidFill>
                    <a:prstClr val="black">
                      <a:alpha val="0"/>
                    </a:prstClr>
                  </a:solidFill>
                </a:uFill>
                <a:latin typeface="Arial"/>
                <a:ea typeface="Arial"/>
                <a:cs typeface="Arial"/>
              </a:rPr>
              <a:t>®</a:t>
            </a:r>
          </a:p>
        </p:txBody>
      </p:sp>
    </p:spTree>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491354"/>
            <a:ext cx="18288000" cy="1877158"/>
            <a:chOff x="0" y="-129410"/>
            <a:chExt cx="4816593" cy="494395"/>
          </a:xfrm>
        </p:grpSpPr>
        <p:sp>
          <p:nvSpPr>
            <p:cNvPr id="3" name="Freeform 3"/>
            <p:cNvSpPr/>
            <p:nvPr/>
          </p:nvSpPr>
          <p:spPr>
            <a:xfrm>
              <a:off x="0" y="0"/>
              <a:ext cx="4816592" cy="284845"/>
            </a:xfrm>
            <a:custGeom>
              <a:avLst/>
              <a:gdLst/>
              <a:ahLst/>
              <a:cxnLst/>
              <a:rect l="l" t="t" r="r" b="b"/>
              <a:pathLst>
                <a:path w="4816592" h="284845">
                  <a:moveTo>
                    <a:pt x="0" y="0"/>
                  </a:moveTo>
                  <a:lnTo>
                    <a:pt x="4816592" y="0"/>
                  </a:lnTo>
                  <a:lnTo>
                    <a:pt x="4816592" y="284845"/>
                  </a:lnTo>
                  <a:lnTo>
                    <a:pt x="0" y="284845"/>
                  </a:lnTo>
                  <a:close/>
                </a:path>
              </a:pathLst>
            </a:custGeom>
            <a:solidFill>
              <a:srgbClr val="0C938B"/>
            </a:solidFill>
          </p:spPr>
          <p:txBody>
            <a:bodyPr/>
            <a:lstStyle/>
            <a:p>
              <a:endParaRPr lang="en-US"/>
            </a:p>
          </p:txBody>
        </p:sp>
        <p:sp>
          <p:nvSpPr>
            <p:cNvPr id="4" name="TextBox 4"/>
            <p:cNvSpPr txBox="1"/>
            <p:nvPr/>
          </p:nvSpPr>
          <p:spPr>
            <a:xfrm>
              <a:off x="0" y="-129410"/>
              <a:ext cx="4816593" cy="494395"/>
            </a:xfrm>
            <a:prstGeom prst="rect">
              <a:avLst/>
            </a:prstGeom>
          </p:spPr>
          <p:txBody>
            <a:bodyPr lIns="50800" tIns="50800" rIns="50800" bIns="50800" rtlCol="0" anchor="ctr"/>
            <a:lstStyle/>
            <a:p>
              <a:pPr algn="ctr">
                <a:lnSpc>
                  <a:spcPts val="7000"/>
                </a:lnSpc>
              </a:pPr>
              <a:r>
                <a:rPr lang="es-US" sz="3500" b="1" i="0" u="none" strike="noStrike" cap="none" baseline="0" dirty="0">
                  <a:solidFill>
                    <a:srgbClr val="FFFFFF"/>
                  </a:solidFill>
                  <a:effectLst/>
                  <a:uFill>
                    <a:solidFill>
                      <a:prstClr val="black">
                        <a:alpha val="0"/>
                      </a:prstClr>
                    </a:solidFill>
                  </a:uFill>
                  <a:latin typeface="Calibri (MS) Bold"/>
                  <a:ea typeface="Calibri (MS) Bold"/>
                  <a:cs typeface="Calibri (MS) Bold"/>
                </a:rPr>
                <a:t>Video “Rebobinar” del </a:t>
              </a:r>
              <a:r>
                <a:rPr lang="es-US" sz="3500" b="1" i="0" u="none" strike="noStrike" cap="none" baseline="0" dirty="0" err="1">
                  <a:solidFill>
                    <a:srgbClr val="FFFFFF"/>
                  </a:solidFill>
                  <a:effectLst/>
                  <a:uFill>
                    <a:solidFill>
                      <a:prstClr val="black">
                        <a:alpha val="0"/>
                      </a:prstClr>
                    </a:solidFill>
                  </a:uFill>
                  <a:latin typeface="Calibri (MS) Bold"/>
                  <a:ea typeface="Calibri (MS) Bold"/>
                  <a:cs typeface="Calibri (MS) Bold"/>
                </a:rPr>
                <a:t>NCMEC</a:t>
              </a:r>
              <a:endParaRPr lang="es-US" sz="3500" b="1" i="0" u="none" strike="noStrike" cap="none" baseline="0" dirty="0">
                <a:solidFill>
                  <a:srgbClr val="FFFFFF"/>
                </a:solidFill>
                <a:effectLst/>
                <a:uFill>
                  <a:solidFill>
                    <a:prstClr val="black">
                      <a:alpha val="0"/>
                    </a:prstClr>
                  </a:solidFill>
                </a:uFill>
                <a:latin typeface="Calibri (MS) Bold"/>
                <a:ea typeface="Calibri (MS) Bold"/>
                <a:cs typeface="Calibri (MS) Bold"/>
              </a:endParaRPr>
            </a:p>
          </p:txBody>
        </p:sp>
      </p:grpSp>
      <p:sp>
        <p:nvSpPr>
          <p:cNvPr id="5" name="TextBox 5"/>
          <p:cNvSpPr txBox="1"/>
          <p:nvPr/>
        </p:nvSpPr>
        <p:spPr>
          <a:xfrm>
            <a:off x="6405711" y="9715500"/>
            <a:ext cx="5476577" cy="301365"/>
          </a:xfrm>
          <a:prstGeom prst="rect">
            <a:avLst/>
          </a:prstGeom>
        </p:spPr>
        <p:txBody>
          <a:bodyPr lIns="0" tIns="0" rIns="0" bIns="0" rtlCol="0" anchor="t">
            <a:spAutoFit/>
          </a:bodyPr>
          <a:lstStyle/>
          <a:p>
            <a:pPr algn="ctr">
              <a:lnSpc>
                <a:spcPts val="2520"/>
              </a:lnSpc>
            </a:pPr>
            <a:r>
              <a:rPr lang="es-US" sz="1800" b="0" i="0" u="none" strike="noStrike" cap="none" baseline="0" dirty="0">
                <a:effectLst/>
                <a:uFill>
                  <a:solidFill>
                    <a:prstClr val="black">
                      <a:alpha val="0"/>
                    </a:prstClr>
                  </a:solidFill>
                </a:uFill>
                <a:latin typeface="Calibri (MS)"/>
                <a:ea typeface="Calibri (MS)"/>
                <a:cs typeface="Calibri (MS)"/>
                <a:hlinkClick r:id="rId3" tooltip="https://www.youtube.com/watch?v=pAaXbBzVdJE" history="0">
                  <a:extLst>
                    <a:ext uri="{A12FA001-AC4F-418D-AE19-62706E023703}">
                      <ahyp:hlinkClr xmlns:ahyp="http://schemas.microsoft.com/office/drawing/2018/hyperlinkcolor" val="tx"/>
                    </a:ext>
                  </a:extLst>
                </a:hlinkClick>
              </a:rPr>
              <a:t>Fuente: </a:t>
            </a:r>
            <a:r>
              <a:rPr lang="es-US" sz="1800" b="0" i="0" u="sng" strike="noStrike" cap="none" baseline="0" dirty="0">
                <a:effectLst/>
                <a:uFill>
                  <a:solidFill>
                    <a:srgbClr val="000000"/>
                  </a:solidFill>
                </a:uFill>
                <a:latin typeface="Calibri (MS)"/>
                <a:ea typeface="Calibri (MS)"/>
                <a:cs typeface="Calibri (MS)"/>
                <a:hlinkClick r:id="rId3" tooltip="https://www.youtube.com/watch?v=pAaXbBzVdJE" history="0">
                  <a:extLst>
                    <a:ext uri="{A12FA001-AC4F-418D-AE19-62706E023703}">
                      <ahyp:hlinkClr xmlns:ahyp="http://schemas.microsoft.com/office/drawing/2018/hyperlinkcolor" val="tx"/>
                    </a:ext>
                  </a:extLst>
                </a:hlinkClick>
              </a:rPr>
              <a:t>https://www.youtube.com/watch?v=pAaXbBzVdJE</a:t>
            </a:r>
          </a:p>
        </p:txBody>
      </p:sp>
      <p:sp>
        <p:nvSpPr>
          <p:cNvPr id="6" name="TextBox 6"/>
          <p:cNvSpPr txBox="1"/>
          <p:nvPr/>
        </p:nvSpPr>
        <p:spPr>
          <a:xfrm>
            <a:off x="14292812" y="9446896"/>
            <a:ext cx="2928387" cy="301365"/>
          </a:xfrm>
          <a:prstGeom prst="rect">
            <a:avLst/>
          </a:prstGeom>
        </p:spPr>
        <p:txBody>
          <a:bodyPr wrap="square" lIns="0" tIns="0" rIns="0" bIns="0" rtlCol="0" anchor="t">
            <a:spAutoFit/>
          </a:bodyPr>
          <a:lstStyle/>
          <a:p>
            <a:pPr algn="ctr">
              <a:lnSpc>
                <a:spcPts val="2520"/>
              </a:lnSpc>
            </a:pPr>
            <a:r>
              <a:rPr lang="es-US" sz="1800" b="0" i="0" u="none" strike="noStrike" cap="none" baseline="0" dirty="0">
                <a:solidFill>
                  <a:srgbClr val="000000"/>
                </a:solidFill>
                <a:effectLst/>
                <a:uFill>
                  <a:solidFill>
                    <a:prstClr val="black">
                      <a:alpha val="0"/>
                    </a:prstClr>
                  </a:solidFill>
                </a:uFill>
                <a:latin typeface="Calibri (MS)"/>
                <a:ea typeface="Calibri (MS)"/>
                <a:cs typeface="Calibri (MS)"/>
              </a:rPr>
              <a:t>Duración: 0:30 minutos</a:t>
            </a:r>
          </a:p>
        </p:txBody>
      </p:sp>
      <p:pic>
        <p:nvPicPr>
          <p:cNvPr id="8" name="Online Media 7" title="Take It Down: Rewind (Full Trailer)">
            <a:hlinkClick r:id="" action="ppaction://media"/>
            <a:extLst>
              <a:ext uri="{FF2B5EF4-FFF2-40B4-BE49-F238E27FC236}">
                <a16:creationId xmlns:a16="http://schemas.microsoft.com/office/drawing/2014/main" id="{556D3FB0-EC29-EFD4-81EB-B377771B991A}"/>
              </a:ext>
            </a:extLst>
          </p:cNvPr>
          <p:cNvPicPr>
            <a:picLocks noRot="1" noChangeAspect="1"/>
          </p:cNvPicPr>
          <p:nvPr>
            <a:videoFile r:link="rId1"/>
          </p:nvPr>
        </p:nvPicPr>
        <p:blipFill>
          <a:blip r:embed="rId4"/>
          <a:stretch>
            <a:fillRect/>
          </a:stretch>
        </p:blipFill>
        <p:spPr>
          <a:xfrm>
            <a:off x="1981200" y="1165171"/>
            <a:ext cx="14129788" cy="7977443"/>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8"/>
                </p:tgtEl>
              </p:cMediaNode>
            </p:video>
            <p:seq concurrent="1" nextAc="seek">
              <p:cTn id="8" restart="whenNotActive" fill="hold" evtFilter="cancelBubble" nodeType="interactiveSeq">
                <p:stCondLst>
                  <p:cond evt="onClick" delay="0">
                    <p:tgtEl>
                      <p:spTgt spid="8"/>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8"/>
                                        </p:tgtEl>
                                      </p:cBhvr>
                                    </p:cmd>
                                  </p:childTnLst>
                                </p:cTn>
                              </p:par>
                            </p:childTnLst>
                          </p:cTn>
                        </p:par>
                      </p:childTnLst>
                    </p:cTn>
                  </p:par>
                </p:childTnLst>
              </p:cTn>
              <p:nextCondLst>
                <p:cond evt="onClick" delay="0">
                  <p:tgtEl>
                    <p:spTgt spid="8"/>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858923"/>
            <a:chOff x="0" y="0"/>
            <a:chExt cx="4816593" cy="226218"/>
          </a:xfrm>
        </p:grpSpPr>
        <p:sp>
          <p:nvSpPr>
            <p:cNvPr id="3" name="Freeform 3"/>
            <p:cNvSpPr/>
            <p:nvPr/>
          </p:nvSpPr>
          <p:spPr>
            <a:xfrm>
              <a:off x="0" y="0"/>
              <a:ext cx="4816592" cy="226218"/>
            </a:xfrm>
            <a:custGeom>
              <a:avLst/>
              <a:gdLst/>
              <a:ahLst/>
              <a:cxnLst/>
              <a:rect l="l" t="t" r="r" b="b"/>
              <a:pathLst>
                <a:path w="4816592" h="226218">
                  <a:moveTo>
                    <a:pt x="0" y="0"/>
                  </a:moveTo>
                  <a:lnTo>
                    <a:pt x="4816592" y="0"/>
                  </a:lnTo>
                  <a:lnTo>
                    <a:pt x="4816592" y="226218"/>
                  </a:lnTo>
                  <a:lnTo>
                    <a:pt x="0" y="226218"/>
                  </a:lnTo>
                  <a:close/>
                </a:path>
              </a:pathLst>
            </a:custGeom>
            <a:solidFill>
              <a:srgbClr val="0C938B"/>
            </a:solidFill>
          </p:spPr>
          <p:txBody>
            <a:bodyPr/>
            <a:lstStyle/>
            <a:p>
              <a:endParaRPr lang="en-US"/>
            </a:p>
          </p:txBody>
        </p:sp>
        <p:sp>
          <p:nvSpPr>
            <p:cNvPr id="4" name="TextBox 4"/>
            <p:cNvSpPr txBox="1"/>
            <p:nvPr/>
          </p:nvSpPr>
          <p:spPr>
            <a:xfrm>
              <a:off x="0" y="-76200"/>
              <a:ext cx="4816593" cy="302418"/>
            </a:xfrm>
            <a:prstGeom prst="rect">
              <a:avLst/>
            </a:prstGeom>
          </p:spPr>
          <p:txBody>
            <a:bodyPr lIns="50800" tIns="50800" rIns="50800" bIns="50800" rtlCol="0" anchor="ctr"/>
            <a:lstStyle/>
            <a:p>
              <a:pPr algn="ctr">
                <a:lnSpc>
                  <a:spcPts val="2884"/>
                </a:lnSpc>
              </a:pPr>
              <a:endParaRPr/>
            </a:p>
          </p:txBody>
        </p:sp>
      </p:grpSp>
      <p:sp>
        <p:nvSpPr>
          <p:cNvPr id="5" name="TextBox 5"/>
          <p:cNvSpPr txBox="1"/>
          <p:nvPr/>
        </p:nvSpPr>
        <p:spPr>
          <a:xfrm>
            <a:off x="3893708" y="-159501"/>
            <a:ext cx="10500584" cy="775405"/>
          </a:xfrm>
          <a:prstGeom prst="rect">
            <a:avLst/>
          </a:prstGeom>
        </p:spPr>
        <p:txBody>
          <a:bodyPr lIns="0" tIns="0" rIns="0" bIns="0" rtlCol="0" anchor="t">
            <a:spAutoFit/>
          </a:bodyPr>
          <a:lstStyle/>
          <a:p>
            <a:pPr algn="ctr">
              <a:lnSpc>
                <a:spcPts val="7000"/>
              </a:lnSpc>
            </a:pPr>
            <a:r>
              <a:rPr lang="es-US" sz="3500" b="1" i="0" u="none" strike="noStrike" cap="none" baseline="0" dirty="0">
                <a:solidFill>
                  <a:srgbClr val="FFFFFF"/>
                </a:solidFill>
                <a:effectLst/>
                <a:uFill>
                  <a:solidFill>
                    <a:prstClr val="black">
                      <a:alpha val="0"/>
                    </a:prstClr>
                  </a:solidFill>
                </a:uFill>
                <a:latin typeface="Calibri (MS) Bold"/>
                <a:ea typeface="Calibri (MS) Bold"/>
                <a:cs typeface="Calibri (MS) Bold"/>
              </a:rPr>
              <a:t>Comprométete con la campaña Pledge2Protect</a:t>
            </a:r>
          </a:p>
        </p:txBody>
      </p:sp>
      <p:sp>
        <p:nvSpPr>
          <p:cNvPr id="6" name="TextBox 6"/>
          <p:cNvSpPr txBox="1"/>
          <p:nvPr/>
        </p:nvSpPr>
        <p:spPr>
          <a:xfrm>
            <a:off x="6554926" y="9764305"/>
            <a:ext cx="5178147" cy="301365"/>
          </a:xfrm>
          <a:prstGeom prst="rect">
            <a:avLst/>
          </a:prstGeom>
        </p:spPr>
        <p:txBody>
          <a:bodyPr lIns="0" tIns="0" rIns="0" bIns="0" rtlCol="0" anchor="t">
            <a:spAutoFit/>
          </a:bodyPr>
          <a:lstStyle/>
          <a:p>
            <a:pPr algn="ctr">
              <a:lnSpc>
                <a:spcPts val="2520"/>
              </a:lnSpc>
            </a:pPr>
            <a:r>
              <a:rPr lang="es-US" sz="1800" b="0" i="0" u="none" strike="noStrike" cap="none" baseline="0" dirty="0">
                <a:effectLst/>
                <a:uFill>
                  <a:solidFill>
                    <a:prstClr val="black">
                      <a:alpha val="0"/>
                    </a:prstClr>
                  </a:solidFill>
                </a:uFill>
                <a:latin typeface="Calibri (MS)"/>
                <a:ea typeface="Calibri (MS)"/>
                <a:cs typeface="Calibri (MS)"/>
              </a:rPr>
              <a:t>Fuente: </a:t>
            </a:r>
            <a:r>
              <a:rPr lang="es-US" sz="1800" b="0" i="0" u="sng" strike="noStrike" cap="none" baseline="0" dirty="0">
                <a:effectLst/>
                <a:uFill>
                  <a:solidFill>
                    <a:srgbClr val="000000"/>
                  </a:solidFill>
                </a:uFill>
                <a:latin typeface="Calibri (MS)"/>
                <a:ea typeface="Calibri (MS)"/>
                <a:cs typeface="Calibri (MS)"/>
                <a:hlinkClick r:id="rId2" tooltip="https://www.dhs.gov/know2protect/p2p/teens" history="0">
                  <a:extLst>
                    <a:ext uri="{A12FA001-AC4F-418D-AE19-62706E023703}">
                      <ahyp:hlinkClr xmlns:ahyp="http://schemas.microsoft.com/office/drawing/2018/hyperlinkcolor" val="tx"/>
                    </a:ext>
                  </a:extLst>
                </a:hlinkClick>
              </a:rPr>
              <a:t>https://www.dhs.gov/know2protect/p2p/teens</a:t>
            </a:r>
          </a:p>
        </p:txBody>
      </p:sp>
      <p:sp>
        <p:nvSpPr>
          <p:cNvPr id="7" name="TextBox 7"/>
          <p:cNvSpPr txBox="1"/>
          <p:nvPr/>
        </p:nvSpPr>
        <p:spPr>
          <a:xfrm>
            <a:off x="381000" y="1623217"/>
            <a:ext cx="17373600" cy="8043228"/>
          </a:xfrm>
          <a:prstGeom prst="rect">
            <a:avLst/>
          </a:prstGeom>
        </p:spPr>
        <p:txBody>
          <a:bodyPr wrap="square" lIns="0" tIns="0" rIns="0" bIns="0" rtlCol="0" anchor="t">
            <a:spAutoFit/>
          </a:bodyPr>
          <a:lstStyle/>
          <a:p>
            <a:pPr marL="690881" lvl="1" indent="-345440" algn="l">
              <a:lnSpc>
                <a:spcPts val="4480"/>
              </a:lnSpc>
              <a:buAutoNum type="arabicPeriod"/>
            </a:pPr>
            <a:r>
              <a:rPr lang="es-US" sz="3000" b="0" i="0" u="none" strike="noStrike" cap="none" baseline="0" dirty="0">
                <a:solidFill>
                  <a:srgbClr val="000000"/>
                </a:solidFill>
                <a:effectLst/>
                <a:uFill>
                  <a:solidFill>
                    <a:prstClr val="black">
                      <a:alpha val="0"/>
                    </a:prstClr>
                  </a:solidFill>
                </a:uFill>
                <a:latin typeface="Calibri (MS)"/>
                <a:ea typeface="Calibri (MS)"/>
                <a:cs typeface="Calibri (MS)"/>
              </a:rPr>
              <a:t>Me comprometo a no crear ni compartir imágenes sexualmente explícitas reales o generadas por IA de mí mismo o de mis compañeros. A continuación, repasa el documento </a:t>
            </a:r>
            <a:r>
              <a:rPr lang="es-US" sz="3000" b="0" i="0" u="sng" strike="noStrike" cap="none" baseline="0" dirty="0">
                <a:solidFill>
                  <a:srgbClr val="000000"/>
                </a:solidFill>
                <a:effectLst/>
                <a:uFill>
                  <a:solidFill>
                    <a:srgbClr val="000000"/>
                  </a:solidFill>
                </a:uFill>
                <a:latin typeface="Calibri (MS)"/>
                <a:ea typeface="Calibri (MS)"/>
                <a:cs typeface="Calibri (MS)"/>
                <a:hlinkClick r:id="rId3" tooltip="https://www.dhs.gov/sites/default/files/2025-07/25_0801_k2p_p2p_peer-crimes-teens.pdf" history="0"/>
              </a:rPr>
              <a:t>Cómo identificar los riesgos entre iguales: una guía para adolescentes</a:t>
            </a:r>
            <a:r>
              <a:rPr lang="es-US" sz="3000" b="0" i="0" u="none" strike="noStrike" cap="none" baseline="0" dirty="0">
                <a:solidFill>
                  <a:srgbClr val="000000"/>
                </a:solidFill>
                <a:effectLst/>
                <a:uFill>
                  <a:solidFill>
                    <a:prstClr val="black">
                      <a:alpha val="0"/>
                    </a:prstClr>
                  </a:solidFill>
                </a:uFill>
                <a:latin typeface="Calibri (MS)"/>
                <a:ea typeface="Calibri (MS)"/>
                <a:cs typeface="Calibri (MS)"/>
              </a:rPr>
              <a:t>.</a:t>
            </a:r>
          </a:p>
          <a:p>
            <a:pPr marL="690881" lvl="1" indent="-345440" algn="l">
              <a:lnSpc>
                <a:spcPts val="4480"/>
              </a:lnSpc>
              <a:buAutoNum type="arabicPeriod"/>
            </a:pPr>
            <a:r>
              <a:rPr lang="es-US" sz="3000" b="0" i="0" u="none" strike="noStrike" cap="none" baseline="0" dirty="0">
                <a:solidFill>
                  <a:srgbClr val="000000"/>
                </a:solidFill>
                <a:effectLst/>
                <a:uFill>
                  <a:solidFill>
                    <a:prstClr val="black">
                      <a:alpha val="0"/>
                    </a:prstClr>
                  </a:solidFill>
                </a:uFill>
                <a:latin typeface="Calibri (MS)"/>
                <a:ea typeface="Calibri (MS)"/>
                <a:cs typeface="Calibri (MS)"/>
              </a:rPr>
              <a:t>Me comprometo a revisar la </a:t>
            </a:r>
            <a:r>
              <a:rPr lang="es-US" sz="3000" b="0" i="0" u="sng" strike="noStrike" cap="none" baseline="0" dirty="0">
                <a:solidFill>
                  <a:srgbClr val="000000"/>
                </a:solidFill>
                <a:effectLst/>
                <a:uFill>
                  <a:solidFill>
                    <a:srgbClr val="000000"/>
                  </a:solidFill>
                </a:uFill>
                <a:latin typeface="Calibri (MS)"/>
                <a:ea typeface="Calibri (MS)"/>
                <a:cs typeface="Calibri (MS)"/>
                <a:hlinkClick r:id="rId4" tooltip="https://www.dhs.gov/sites/default/files/2025-07/25_0801_k2p_p2p-Exit-Checklist-Kids-Teens.pdf" history="0"/>
              </a:rPr>
              <a:t>lista de verificación de la estrategia de salida</a:t>
            </a:r>
            <a:r>
              <a:rPr lang="es-US" sz="3000" b="0" i="0" u="none" strike="noStrike" cap="none" baseline="0" dirty="0">
                <a:solidFill>
                  <a:srgbClr val="000000"/>
                </a:solidFill>
                <a:effectLst/>
                <a:uFill>
                  <a:solidFill>
                    <a:prstClr val="black">
                      <a:alpha val="0"/>
                    </a:prstClr>
                  </a:solidFill>
                </a:uFill>
                <a:latin typeface="Calibri (MS)"/>
                <a:ea typeface="Calibri (MS)"/>
                <a:cs typeface="Calibri (MS)"/>
              </a:rPr>
              <a:t>, crear mi propia estrategia de salida y hablar de esto con mis amigos para estar preparados por si algo sale mal en línea o no parece correcto.</a:t>
            </a:r>
          </a:p>
          <a:p>
            <a:pPr marL="690881" lvl="1" indent="-345440" algn="l">
              <a:lnSpc>
                <a:spcPts val="4480"/>
              </a:lnSpc>
              <a:buAutoNum type="arabicPeriod"/>
            </a:pPr>
            <a:r>
              <a:rPr lang="es-US" sz="3000" b="0" i="0" u="none" strike="noStrike" cap="none" baseline="0" dirty="0">
                <a:solidFill>
                  <a:srgbClr val="000000"/>
                </a:solidFill>
                <a:effectLst/>
                <a:uFill>
                  <a:solidFill>
                    <a:prstClr val="black">
                      <a:alpha val="0"/>
                    </a:prstClr>
                  </a:solidFill>
                </a:uFill>
                <a:latin typeface="Calibri (MS)"/>
                <a:ea typeface="Calibri (MS)"/>
                <a:cs typeface="Calibri (MS)"/>
              </a:rPr>
              <a:t>Me comprometo a añadir a favoritos la página </a:t>
            </a:r>
            <a:r>
              <a:rPr lang="es-US" sz="3000" b="0" i="0" u="sng" strike="noStrike" cap="none" baseline="0" dirty="0">
                <a:solidFill>
                  <a:srgbClr val="000000"/>
                </a:solidFill>
                <a:effectLst/>
                <a:uFill>
                  <a:solidFill>
                    <a:srgbClr val="000000"/>
                  </a:solidFill>
                </a:uFill>
                <a:latin typeface="Calibri (MS)"/>
                <a:ea typeface="Calibri (MS)"/>
                <a:cs typeface="Calibri (MS)"/>
                <a:hlinkClick r:id="rId5" tooltip="https://www.dhs.gov/know2protect/how-to-report" history="0"/>
              </a:rPr>
              <a:t>How2Report</a:t>
            </a:r>
            <a:r>
              <a:rPr lang="es-US" sz="3000" b="0" i="0" u="none" strike="noStrike" cap="none" baseline="0" dirty="0">
                <a:solidFill>
                  <a:srgbClr val="000000"/>
                </a:solidFill>
                <a:effectLst/>
                <a:uFill>
                  <a:solidFill>
                    <a:prstClr val="black">
                      <a:alpha val="0"/>
                    </a:prstClr>
                  </a:solidFill>
                </a:uFill>
                <a:latin typeface="Calibri (MS)"/>
                <a:ea typeface="Calibri (MS)"/>
                <a:cs typeface="Calibri (MS)"/>
              </a:rPr>
              <a:t> y revisar el </a:t>
            </a:r>
            <a:r>
              <a:rPr lang="es-US" sz="3000" b="0" i="0" u="sng" strike="noStrike" cap="none" baseline="0" dirty="0">
                <a:solidFill>
                  <a:srgbClr val="000000"/>
                </a:solidFill>
                <a:effectLst/>
                <a:uFill>
                  <a:solidFill>
                    <a:srgbClr val="000000"/>
                  </a:solidFill>
                </a:uFill>
                <a:latin typeface="Calibri (MS)"/>
                <a:ea typeface="Calibri (MS)"/>
                <a:cs typeface="Calibri (MS)"/>
                <a:hlinkClick r:id="rId6" tooltip="https://www.dhs.gov/sites/default/files/2025-07/25_0801_k2p_p2p_support-directory.pdf" history="0"/>
              </a:rPr>
              <a:t>directorio de soporte “</a:t>
            </a:r>
            <a:r>
              <a:rPr lang="es-US" sz="3000" b="0" i="0" u="sng" strike="noStrike" cap="none" baseline="0" dirty="0" err="1">
                <a:solidFill>
                  <a:srgbClr val="000000"/>
                </a:solidFill>
                <a:effectLst/>
                <a:uFill>
                  <a:solidFill>
                    <a:srgbClr val="000000"/>
                  </a:solidFill>
                </a:uFill>
                <a:latin typeface="Calibri (MS)"/>
                <a:ea typeface="Calibri (MS)"/>
                <a:cs typeface="Calibri (MS)"/>
                <a:hlinkClick r:id="rId6" tooltip="https://www.dhs.gov/sites/default/files/2025-07/25_0801_k2p_p2p_support-directory.pdf" history="0"/>
              </a:rPr>
              <a:t>You’re</a:t>
            </a:r>
            <a:r>
              <a:rPr lang="es-US" sz="3000" b="0" i="0" u="sng" strike="noStrike" cap="none" baseline="0" dirty="0">
                <a:solidFill>
                  <a:srgbClr val="000000"/>
                </a:solidFill>
                <a:effectLst/>
                <a:uFill>
                  <a:solidFill>
                    <a:srgbClr val="000000"/>
                  </a:solidFill>
                </a:uFill>
                <a:latin typeface="Calibri (MS)"/>
                <a:ea typeface="Calibri (MS)"/>
                <a:cs typeface="Calibri (MS)"/>
                <a:hlinkClick r:id="rId6" tooltip="https://www.dhs.gov/sites/default/files/2025-07/25_0801_k2p_p2p_support-directory.pdf" history="0"/>
              </a:rPr>
              <a:t> </a:t>
            </a:r>
            <a:r>
              <a:rPr lang="es-US" sz="3000" b="0" i="0" u="sng" strike="noStrike" cap="none" baseline="0" dirty="0" err="1">
                <a:solidFill>
                  <a:srgbClr val="000000"/>
                </a:solidFill>
                <a:effectLst/>
                <a:uFill>
                  <a:solidFill>
                    <a:srgbClr val="000000"/>
                  </a:solidFill>
                </a:uFill>
                <a:latin typeface="Calibri (MS)"/>
                <a:ea typeface="Calibri (MS)"/>
                <a:cs typeface="Calibri (MS)"/>
                <a:hlinkClick r:id="rId6" tooltip="https://www.dhs.gov/sites/default/files/2025-07/25_0801_k2p_p2p_support-directory.pdf" history="0"/>
              </a:rPr>
              <a:t>Never</a:t>
            </a:r>
            <a:r>
              <a:rPr lang="es-US" sz="3000" b="0" i="0" u="sng" strike="noStrike" cap="none" baseline="0" dirty="0">
                <a:solidFill>
                  <a:srgbClr val="000000"/>
                </a:solidFill>
                <a:effectLst/>
                <a:uFill>
                  <a:solidFill>
                    <a:srgbClr val="000000"/>
                  </a:solidFill>
                </a:uFill>
                <a:latin typeface="Calibri (MS)"/>
                <a:ea typeface="Calibri (MS)"/>
                <a:cs typeface="Calibri (MS)"/>
                <a:hlinkClick r:id="rId6" tooltip="https://www.dhs.gov/sites/default/files/2025-07/25_0801_k2p_p2p_support-directory.pdf" history="0"/>
              </a:rPr>
              <a:t> Alone”</a:t>
            </a:r>
            <a:r>
              <a:rPr lang="es-US" sz="3000" b="0" i="0" u="none" strike="noStrike" cap="none" baseline="0" dirty="0">
                <a:solidFill>
                  <a:srgbClr val="000000"/>
                </a:solidFill>
                <a:effectLst/>
                <a:uFill>
                  <a:solidFill>
                    <a:prstClr val="black">
                      <a:alpha val="0"/>
                    </a:prstClr>
                  </a:solidFill>
                </a:uFill>
                <a:latin typeface="Calibri (MS)"/>
                <a:ea typeface="Calibri (MS)"/>
                <a:cs typeface="Calibri (MS)"/>
                <a:hlinkClick r:id="rId6" tooltip="https://www.dhs.gov/sites/default/files/2025-07/25_0801_k2p_p2p_support-directory.pdf" history="0"/>
              </a:rPr>
              <a:t> </a:t>
            </a:r>
            <a:r>
              <a:rPr lang="es-US" sz="3000" b="0" i="0" u="none" strike="noStrike" cap="none" baseline="0" dirty="0">
                <a:solidFill>
                  <a:srgbClr val="000000"/>
                </a:solidFill>
                <a:effectLst/>
                <a:uFill>
                  <a:solidFill>
                    <a:prstClr val="black">
                      <a:alpha val="0"/>
                    </a:prstClr>
                  </a:solidFill>
                </a:uFill>
                <a:latin typeface="Calibri (MS)"/>
                <a:ea typeface="Calibri (MS)"/>
                <a:cs typeface="Calibri (MS)"/>
              </a:rPr>
              <a:t>en caso de que yo o un amigo seamos víctima de explotación en línea.</a:t>
            </a:r>
          </a:p>
          <a:p>
            <a:pPr marL="690881" lvl="1" indent="-345440" algn="l">
              <a:lnSpc>
                <a:spcPts val="4480"/>
              </a:lnSpc>
              <a:buAutoNum type="arabicPeriod"/>
            </a:pPr>
            <a:r>
              <a:rPr lang="es-US" sz="3000" b="0" i="0" u="none" strike="noStrike" cap="none" baseline="0" dirty="0">
                <a:solidFill>
                  <a:srgbClr val="000000"/>
                </a:solidFill>
                <a:effectLst/>
                <a:uFill>
                  <a:solidFill>
                    <a:prstClr val="black">
                      <a:alpha val="0"/>
                    </a:prstClr>
                  </a:solidFill>
                </a:uFill>
                <a:latin typeface="Calibri (MS)"/>
                <a:ea typeface="Calibri (MS)"/>
                <a:cs typeface="Calibri (MS)"/>
              </a:rPr>
              <a:t>Me comprometo a configurar todas mis aplicaciones, juegos, cuentas de redes sociales y dispositivos en privado y desactivar los servicios de datos de ubicación en las redes sociales y todas las aplicaciones, excepto las que mi familia y yo necesitemos.</a:t>
            </a:r>
          </a:p>
          <a:p>
            <a:pPr marL="690881" lvl="1" indent="-345440" algn="l">
              <a:lnSpc>
                <a:spcPts val="4480"/>
              </a:lnSpc>
              <a:buAutoNum type="arabicPeriod"/>
            </a:pPr>
            <a:r>
              <a:rPr lang="es-US" sz="3000" b="0" i="0" u="none" strike="noStrike" cap="none" baseline="0" dirty="0">
                <a:solidFill>
                  <a:srgbClr val="000000"/>
                </a:solidFill>
                <a:effectLst/>
                <a:uFill>
                  <a:solidFill>
                    <a:prstClr val="black">
                      <a:alpha val="0"/>
                    </a:prstClr>
                  </a:solidFill>
                </a:uFill>
                <a:latin typeface="Calibri (MS)"/>
                <a:ea typeface="Calibri (MS)"/>
                <a:cs typeface="Calibri (MS)"/>
              </a:rPr>
              <a:t>Me comprometo a saber quién está en mis listas de amigos y seguidores, eliminar a extraños y solo aceptar a personas que conozco en la vida real, y bloquear o eliminar a cualquier persona que me haga sentir incómodo.</a:t>
            </a:r>
          </a:p>
        </p:txBody>
      </p:sp>
    </p:spTree>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858923"/>
            <a:chOff x="0" y="0"/>
            <a:chExt cx="4816593" cy="226218"/>
          </a:xfrm>
        </p:grpSpPr>
        <p:sp>
          <p:nvSpPr>
            <p:cNvPr id="3" name="Freeform 3"/>
            <p:cNvSpPr/>
            <p:nvPr/>
          </p:nvSpPr>
          <p:spPr>
            <a:xfrm>
              <a:off x="0" y="0"/>
              <a:ext cx="4816592" cy="226218"/>
            </a:xfrm>
            <a:custGeom>
              <a:avLst/>
              <a:gdLst/>
              <a:ahLst/>
              <a:cxnLst/>
              <a:rect l="l" t="t" r="r" b="b"/>
              <a:pathLst>
                <a:path w="4816592" h="226218">
                  <a:moveTo>
                    <a:pt x="0" y="0"/>
                  </a:moveTo>
                  <a:lnTo>
                    <a:pt x="4816592" y="0"/>
                  </a:lnTo>
                  <a:lnTo>
                    <a:pt x="4816592" y="226218"/>
                  </a:lnTo>
                  <a:lnTo>
                    <a:pt x="0" y="226218"/>
                  </a:lnTo>
                  <a:close/>
                </a:path>
              </a:pathLst>
            </a:custGeom>
            <a:solidFill>
              <a:srgbClr val="0C938B"/>
            </a:solidFill>
          </p:spPr>
          <p:txBody>
            <a:bodyPr/>
            <a:lstStyle/>
            <a:p>
              <a:endParaRPr lang="en-US"/>
            </a:p>
          </p:txBody>
        </p:sp>
        <p:sp>
          <p:nvSpPr>
            <p:cNvPr id="4" name="TextBox 4"/>
            <p:cNvSpPr txBox="1"/>
            <p:nvPr/>
          </p:nvSpPr>
          <p:spPr>
            <a:xfrm>
              <a:off x="0" y="-76200"/>
              <a:ext cx="4816593" cy="302418"/>
            </a:xfrm>
            <a:prstGeom prst="rect">
              <a:avLst/>
            </a:prstGeom>
          </p:spPr>
          <p:txBody>
            <a:bodyPr lIns="50800" tIns="50800" rIns="50800" bIns="50800" rtlCol="0" anchor="ctr"/>
            <a:lstStyle/>
            <a:p>
              <a:pPr algn="ctr">
                <a:lnSpc>
                  <a:spcPts val="2884"/>
                </a:lnSpc>
              </a:pPr>
              <a:endParaRPr/>
            </a:p>
          </p:txBody>
        </p:sp>
      </p:grpSp>
      <p:sp>
        <p:nvSpPr>
          <p:cNvPr id="5" name="TextBox 5"/>
          <p:cNvSpPr txBox="1"/>
          <p:nvPr/>
        </p:nvSpPr>
        <p:spPr>
          <a:xfrm>
            <a:off x="1066800" y="-43650"/>
            <a:ext cx="15925800" cy="775405"/>
          </a:xfrm>
          <a:prstGeom prst="rect">
            <a:avLst/>
          </a:prstGeom>
        </p:spPr>
        <p:txBody>
          <a:bodyPr wrap="square" lIns="0" tIns="0" rIns="0" bIns="0" rtlCol="0" anchor="t">
            <a:spAutoFit/>
          </a:bodyPr>
          <a:lstStyle/>
          <a:p>
            <a:pPr algn="ctr">
              <a:lnSpc>
                <a:spcPts val="7000"/>
              </a:lnSpc>
            </a:pPr>
            <a:r>
              <a:rPr lang="es-US" sz="3500" b="1" i="0" u="none" strike="noStrike" cap="none" baseline="0" dirty="0">
                <a:solidFill>
                  <a:srgbClr val="FFFFFF"/>
                </a:solidFill>
                <a:effectLst/>
                <a:uFill>
                  <a:solidFill>
                    <a:prstClr val="black">
                      <a:alpha val="0"/>
                    </a:prstClr>
                  </a:solidFill>
                </a:uFill>
                <a:latin typeface="Calibri (MS) Bold"/>
                <a:ea typeface="Calibri (MS) Bold"/>
                <a:cs typeface="Calibri (MS) Bold"/>
              </a:rPr>
              <a:t>Comprométete con la campaña Pledge2Protect</a:t>
            </a:r>
          </a:p>
        </p:txBody>
      </p:sp>
      <p:sp>
        <p:nvSpPr>
          <p:cNvPr id="6" name="TextBox 6"/>
          <p:cNvSpPr txBox="1"/>
          <p:nvPr/>
        </p:nvSpPr>
        <p:spPr>
          <a:xfrm>
            <a:off x="6554926" y="9764305"/>
            <a:ext cx="5178147" cy="301365"/>
          </a:xfrm>
          <a:prstGeom prst="rect">
            <a:avLst/>
          </a:prstGeom>
        </p:spPr>
        <p:txBody>
          <a:bodyPr lIns="0" tIns="0" rIns="0" bIns="0" rtlCol="0" anchor="t">
            <a:spAutoFit/>
          </a:bodyPr>
          <a:lstStyle/>
          <a:p>
            <a:pPr algn="ctr">
              <a:lnSpc>
                <a:spcPts val="2520"/>
              </a:lnSpc>
            </a:pPr>
            <a:r>
              <a:rPr lang="es-US" sz="1800" b="0" i="0" u="none" strike="noStrike" cap="none" baseline="0" dirty="0">
                <a:effectLst/>
                <a:uFill>
                  <a:solidFill>
                    <a:prstClr val="black">
                      <a:alpha val="0"/>
                    </a:prstClr>
                  </a:solidFill>
                </a:uFill>
                <a:latin typeface="Calibri (MS)"/>
                <a:ea typeface="Calibri (MS)"/>
                <a:cs typeface="Calibri (MS)"/>
              </a:rPr>
              <a:t>Fuente: </a:t>
            </a:r>
            <a:r>
              <a:rPr lang="es-US" sz="1800" b="0" i="0" u="sng" strike="noStrike" cap="none" baseline="0" dirty="0">
                <a:effectLst/>
                <a:uFill>
                  <a:solidFill>
                    <a:srgbClr val="000000"/>
                  </a:solidFill>
                </a:uFill>
                <a:latin typeface="Calibri (MS)"/>
                <a:ea typeface="Calibri (MS)"/>
                <a:cs typeface="Calibri (MS)"/>
                <a:hlinkClick r:id="rId2" tooltip="https://www.dhs.gov/know2protect/p2p/teens" history="0">
                  <a:extLst>
                    <a:ext uri="{A12FA001-AC4F-418D-AE19-62706E023703}">
                      <ahyp:hlinkClr xmlns:ahyp="http://schemas.microsoft.com/office/drawing/2018/hyperlinkcolor" val="tx"/>
                    </a:ext>
                  </a:extLst>
                </a:hlinkClick>
              </a:rPr>
              <a:t>https://www.dhs.gov/know2protect/p2p/teens</a:t>
            </a:r>
          </a:p>
        </p:txBody>
      </p:sp>
      <p:sp>
        <p:nvSpPr>
          <p:cNvPr id="7" name="TextBox 7"/>
          <p:cNvSpPr txBox="1"/>
          <p:nvPr/>
        </p:nvSpPr>
        <p:spPr>
          <a:xfrm>
            <a:off x="3101455" y="1965719"/>
            <a:ext cx="12085089" cy="626133"/>
          </a:xfrm>
          <a:prstGeom prst="rect">
            <a:avLst/>
          </a:prstGeom>
        </p:spPr>
        <p:txBody>
          <a:bodyPr lIns="0" tIns="0" rIns="0" bIns="0" rtlCol="0" anchor="t">
            <a:spAutoFit/>
          </a:bodyPr>
          <a:lstStyle/>
          <a:p>
            <a:pPr algn="ctr">
              <a:lnSpc>
                <a:spcPts val="5599"/>
              </a:lnSpc>
            </a:pPr>
            <a:r>
              <a:rPr lang="es-US" sz="3000" b="1" i="0" u="none" strike="noStrike" cap="none" baseline="0" dirty="0">
                <a:solidFill>
                  <a:srgbClr val="000000"/>
                </a:solidFill>
                <a:effectLst/>
                <a:uFill>
                  <a:solidFill>
                    <a:prstClr val="black">
                      <a:alpha val="0"/>
                    </a:prstClr>
                  </a:solidFill>
                </a:uFill>
                <a:latin typeface="Calibri (MS) Bold"/>
                <a:ea typeface="Calibri (MS) Bold"/>
                <a:cs typeface="Calibri (MS) Bold"/>
              </a:rPr>
              <a:t>Para obtener más información, escanee el código QR a continuación.</a:t>
            </a:r>
          </a:p>
        </p:txBody>
      </p:sp>
      <p:pic>
        <p:nvPicPr>
          <p:cNvPr id="8" name="Picture 8"/>
          <p:cNvPicPr>
            <a:picLocks noChangeAspect="1"/>
          </p:cNvPicPr>
          <p:nvPr/>
        </p:nvPicPr>
        <p:blipFill>
          <a:blip r:embed="rId3"/>
          <a:stretch>
            <a:fillRect/>
          </a:stretch>
        </p:blipFill>
        <p:spPr>
          <a:xfrm>
            <a:off x="6133048" y="3089951"/>
            <a:ext cx="6021904" cy="6021904"/>
          </a:xfrm>
          <a:prstGeom prst="rect">
            <a:avLst/>
          </a:prstGeom>
        </p:spPr>
      </p:pic>
    </p:spTree>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1028700"/>
            <a:chOff x="0" y="0"/>
            <a:chExt cx="4816593" cy="270933"/>
          </a:xfrm>
        </p:grpSpPr>
        <p:sp>
          <p:nvSpPr>
            <p:cNvPr id="3" name="Freeform 3"/>
            <p:cNvSpPr/>
            <p:nvPr/>
          </p:nvSpPr>
          <p:spPr>
            <a:xfrm>
              <a:off x="0" y="0"/>
              <a:ext cx="4816592" cy="270933"/>
            </a:xfrm>
            <a:custGeom>
              <a:avLst/>
              <a:gdLst/>
              <a:ahLst/>
              <a:cxnLst/>
              <a:rect l="l" t="t" r="r" b="b"/>
              <a:pathLst>
                <a:path w="4816592" h="270933">
                  <a:moveTo>
                    <a:pt x="0" y="0"/>
                  </a:moveTo>
                  <a:lnTo>
                    <a:pt x="4816592" y="0"/>
                  </a:lnTo>
                  <a:lnTo>
                    <a:pt x="4816592" y="270933"/>
                  </a:lnTo>
                  <a:lnTo>
                    <a:pt x="0" y="270933"/>
                  </a:lnTo>
                  <a:close/>
                </a:path>
              </a:pathLst>
            </a:custGeom>
            <a:solidFill>
              <a:srgbClr val="0C938B"/>
            </a:solidFill>
          </p:spPr>
          <p:txBody>
            <a:bodyPr/>
            <a:lstStyle/>
            <a:p>
              <a:endParaRPr lang="en-US"/>
            </a:p>
          </p:txBody>
        </p:sp>
        <p:sp>
          <p:nvSpPr>
            <p:cNvPr id="4" name="TextBox 4"/>
            <p:cNvSpPr txBox="1"/>
            <p:nvPr/>
          </p:nvSpPr>
          <p:spPr>
            <a:xfrm>
              <a:off x="0" y="-76200"/>
              <a:ext cx="4816593" cy="347133"/>
            </a:xfrm>
            <a:prstGeom prst="rect">
              <a:avLst/>
            </a:prstGeom>
          </p:spPr>
          <p:txBody>
            <a:bodyPr lIns="50800" tIns="50800" rIns="50800" bIns="50800" rtlCol="0" anchor="ctr"/>
            <a:lstStyle/>
            <a:p>
              <a:pPr algn="ctr">
                <a:lnSpc>
                  <a:spcPts val="2659"/>
                </a:lnSpc>
              </a:pPr>
              <a:endParaRPr/>
            </a:p>
          </p:txBody>
        </p:sp>
      </p:grpSp>
      <p:pic>
        <p:nvPicPr>
          <p:cNvPr id="5" name="Picture 5"/>
          <p:cNvPicPr>
            <a:picLocks noChangeAspect="1"/>
          </p:cNvPicPr>
          <p:nvPr/>
        </p:nvPicPr>
        <p:blipFill>
          <a:blip r:embed="rId2"/>
          <a:stretch>
            <a:fillRect/>
          </a:stretch>
        </p:blipFill>
        <p:spPr>
          <a:xfrm>
            <a:off x="4710846" y="1907954"/>
            <a:ext cx="9130865" cy="7350346"/>
          </a:xfrm>
          <a:prstGeom prst="rect">
            <a:avLst/>
          </a:prstGeom>
        </p:spPr>
      </p:pic>
      <p:sp>
        <p:nvSpPr>
          <p:cNvPr id="6" name="TextBox 6"/>
          <p:cNvSpPr txBox="1"/>
          <p:nvPr/>
        </p:nvSpPr>
        <p:spPr>
          <a:xfrm>
            <a:off x="0" y="0"/>
            <a:ext cx="18288000" cy="775405"/>
          </a:xfrm>
          <a:prstGeom prst="rect">
            <a:avLst/>
          </a:prstGeom>
        </p:spPr>
        <p:txBody>
          <a:bodyPr lIns="0" tIns="0" rIns="0" bIns="0" rtlCol="0" anchor="t">
            <a:spAutoFit/>
          </a:bodyPr>
          <a:lstStyle/>
          <a:p>
            <a:pPr algn="ctr">
              <a:lnSpc>
                <a:spcPts val="7000"/>
              </a:lnSpc>
            </a:pPr>
            <a:r>
              <a:rPr lang="es-US" sz="3500" b="1" i="0" u="none" strike="noStrike" cap="none" baseline="0" dirty="0">
                <a:solidFill>
                  <a:srgbClr val="FFFFFF"/>
                </a:solidFill>
                <a:effectLst/>
                <a:uFill>
                  <a:solidFill>
                    <a:prstClr val="black">
                      <a:alpha val="0"/>
                    </a:prstClr>
                  </a:solidFill>
                </a:uFill>
                <a:latin typeface="Calibri (MS) Bold"/>
                <a:ea typeface="Calibri (MS) Bold"/>
                <a:cs typeface="Calibri (MS) Bold"/>
              </a:rPr>
              <a:t>Actividad</a:t>
            </a:r>
          </a:p>
        </p:txBody>
      </p:sp>
      <p:sp>
        <p:nvSpPr>
          <p:cNvPr id="7" name="TextBox 2">
            <a:extLst>
              <a:ext uri="{FF2B5EF4-FFF2-40B4-BE49-F238E27FC236}">
                <a16:creationId xmlns:a16="http://schemas.microsoft.com/office/drawing/2014/main" id="{ADD4E41D-9B2C-038E-08AA-D2052B4B4C92}"/>
              </a:ext>
            </a:extLst>
          </p:cNvPr>
          <p:cNvSpPr txBox="1"/>
          <p:nvPr/>
        </p:nvSpPr>
        <p:spPr>
          <a:xfrm>
            <a:off x="7620000" y="9791700"/>
            <a:ext cx="2386438" cy="274320"/>
          </a:xfrm>
          <a:prstGeom prst="rect">
            <a:avLst/>
          </a:prstGeom>
          <a:solidFill>
            <a:schemeClr val="bg1"/>
          </a:solidFill>
        </p:spPr>
        <p:txBody>
          <a:bodyPr wrap="square" lIns="0" tIns="0" rIns="0" bIns="0" rtlCol="0">
            <a:spAutoFit/>
          </a:bodyPr>
          <a:lstStyle/>
          <a:p>
            <a:pPr algn="ctr"/>
            <a:r>
              <a:rPr lang="es-US" sz="1800" b="0" i="0" u="none" strike="noStrike" cap="none" baseline="0">
                <a:solidFill>
                  <a:srgbClr val="000000"/>
                </a:solidFill>
                <a:effectLst/>
                <a:uFill>
                  <a:solidFill>
                    <a:prstClr val="black">
                      <a:alpha val="0"/>
                    </a:prstClr>
                  </a:solidFill>
                </a:uFill>
                <a:latin typeface="Arial"/>
                <a:ea typeface="Arial"/>
                <a:cs typeface="Arial"/>
              </a:rPr>
              <a:t>JUGUEMOS</a:t>
            </a:r>
          </a:p>
        </p:txBody>
      </p:sp>
    </p:spTree>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1028700"/>
            <a:chOff x="0" y="0"/>
            <a:chExt cx="4816593" cy="270933"/>
          </a:xfrm>
        </p:grpSpPr>
        <p:sp>
          <p:nvSpPr>
            <p:cNvPr id="3" name="Freeform 3"/>
            <p:cNvSpPr/>
            <p:nvPr/>
          </p:nvSpPr>
          <p:spPr>
            <a:xfrm>
              <a:off x="0" y="0"/>
              <a:ext cx="4816592" cy="270933"/>
            </a:xfrm>
            <a:custGeom>
              <a:avLst/>
              <a:gdLst/>
              <a:ahLst/>
              <a:cxnLst/>
              <a:rect l="l" t="t" r="r" b="b"/>
              <a:pathLst>
                <a:path w="4816592" h="270933">
                  <a:moveTo>
                    <a:pt x="0" y="0"/>
                  </a:moveTo>
                  <a:lnTo>
                    <a:pt x="4816592" y="0"/>
                  </a:lnTo>
                  <a:lnTo>
                    <a:pt x="4816592" y="270933"/>
                  </a:lnTo>
                  <a:lnTo>
                    <a:pt x="0" y="270933"/>
                  </a:lnTo>
                  <a:close/>
                </a:path>
              </a:pathLst>
            </a:custGeom>
            <a:solidFill>
              <a:srgbClr val="0C938B"/>
            </a:solidFill>
          </p:spPr>
          <p:txBody>
            <a:bodyPr/>
            <a:lstStyle/>
            <a:p>
              <a:endParaRPr lang="en-US"/>
            </a:p>
          </p:txBody>
        </p:sp>
        <p:sp>
          <p:nvSpPr>
            <p:cNvPr id="4" name="TextBox 4"/>
            <p:cNvSpPr txBox="1"/>
            <p:nvPr/>
          </p:nvSpPr>
          <p:spPr>
            <a:xfrm>
              <a:off x="0" y="-76200"/>
              <a:ext cx="4816593" cy="347133"/>
            </a:xfrm>
            <a:prstGeom prst="rect">
              <a:avLst/>
            </a:prstGeom>
          </p:spPr>
          <p:txBody>
            <a:bodyPr lIns="50800" tIns="50800" rIns="50800" bIns="50800" rtlCol="0" anchor="ctr"/>
            <a:lstStyle/>
            <a:p>
              <a:pPr algn="ctr">
                <a:lnSpc>
                  <a:spcPts val="2659"/>
                </a:lnSpc>
              </a:pPr>
              <a:endParaRPr/>
            </a:p>
          </p:txBody>
        </p:sp>
      </p:grpSp>
      <p:sp>
        <p:nvSpPr>
          <p:cNvPr id="5" name="TextBox 5"/>
          <p:cNvSpPr txBox="1"/>
          <p:nvPr/>
        </p:nvSpPr>
        <p:spPr>
          <a:xfrm>
            <a:off x="-4" y="-18014"/>
            <a:ext cx="18288000" cy="775405"/>
          </a:xfrm>
          <a:prstGeom prst="rect">
            <a:avLst/>
          </a:prstGeom>
        </p:spPr>
        <p:txBody>
          <a:bodyPr lIns="0" tIns="0" rIns="0" bIns="0" rtlCol="0" anchor="t">
            <a:spAutoFit/>
          </a:bodyPr>
          <a:lstStyle/>
          <a:p>
            <a:pPr algn="ctr">
              <a:lnSpc>
                <a:spcPts val="7000"/>
              </a:lnSpc>
            </a:pPr>
            <a:r>
              <a:rPr lang="es-US" sz="3500" b="1" i="0" u="none" strike="noStrike" cap="none" baseline="0" dirty="0">
                <a:solidFill>
                  <a:srgbClr val="FFFFFF"/>
                </a:solidFill>
                <a:effectLst/>
                <a:uFill>
                  <a:solidFill>
                    <a:prstClr val="black">
                      <a:alpha val="0"/>
                    </a:prstClr>
                  </a:solidFill>
                </a:uFill>
                <a:latin typeface="Calibri (MS) Bold"/>
                <a:ea typeface="Calibri (MS) Bold"/>
                <a:cs typeface="Calibri (MS) Bold"/>
              </a:rPr>
              <a:t>Actividad</a:t>
            </a:r>
          </a:p>
        </p:txBody>
      </p:sp>
      <p:sp>
        <p:nvSpPr>
          <p:cNvPr id="6" name="TextBox 6"/>
          <p:cNvSpPr txBox="1"/>
          <p:nvPr/>
        </p:nvSpPr>
        <p:spPr>
          <a:xfrm>
            <a:off x="4464553" y="3619500"/>
            <a:ext cx="9358886" cy="1672509"/>
          </a:xfrm>
          <a:prstGeom prst="rect">
            <a:avLst/>
          </a:prstGeom>
        </p:spPr>
        <p:txBody>
          <a:bodyPr wrap="square" lIns="0" tIns="0" rIns="0" bIns="0" rtlCol="0" anchor="t">
            <a:spAutoFit/>
          </a:bodyPr>
          <a:lstStyle/>
          <a:p>
            <a:pPr algn="ctr">
              <a:lnSpc>
                <a:spcPts val="7000"/>
              </a:lnSpc>
            </a:pPr>
            <a:r>
              <a:rPr lang="es-US" sz="3000" b="0" i="0" u="none" strike="noStrike" cap="none" baseline="0" dirty="0">
                <a:effectLst/>
                <a:uFill>
                  <a:solidFill>
                    <a:prstClr val="black">
                      <a:alpha val="0"/>
                    </a:prstClr>
                  </a:solidFill>
                </a:uFill>
                <a:latin typeface="Calibri (MS)"/>
                <a:ea typeface="Calibri (MS)"/>
                <a:cs typeface="Calibri (MS)"/>
              </a:rPr>
              <a:t>Recomendamos jugar a </a:t>
            </a:r>
            <a:endParaRPr lang="es-US" sz="3000" b="0" i="0" u="sng" strike="noStrike" cap="none" baseline="0" dirty="0">
              <a:effectLst/>
              <a:uFill>
                <a:solidFill>
                  <a:srgbClr val="000000"/>
                </a:solidFill>
              </a:uFill>
              <a:latin typeface="Calibri (MS)"/>
              <a:ea typeface="Calibri (MS)"/>
              <a:cs typeface="Calibri (MS)"/>
              <a:hlinkClick r:id="rId2" tooltip="https://connectforfreedom.org/wp-content/uploads/2025/07/Top-5-Quiz-Online-Decisions.pptx" history="0">
                <a:extLst>
                  <a:ext uri="{A12FA001-AC4F-418D-AE19-62706E023703}">
                    <ahyp:hlinkClr xmlns:ahyp="http://schemas.microsoft.com/office/drawing/2018/hyperlinkcolor" val="tx"/>
                  </a:ext>
                </a:extLst>
              </a:hlinkClick>
            </a:endParaRPr>
          </a:p>
          <a:p>
            <a:pPr algn="ctr">
              <a:lnSpc>
                <a:spcPts val="7000"/>
              </a:lnSpc>
            </a:pPr>
            <a:r>
              <a:rPr lang="es-US" sz="3000" b="0" i="0" u="sng" strike="noStrike" cap="none" baseline="0" dirty="0">
                <a:effectLst/>
                <a:uFill>
                  <a:solidFill>
                    <a:srgbClr val="000000"/>
                  </a:solidFill>
                </a:uFill>
                <a:latin typeface="Calibri (MS)"/>
                <a:ea typeface="Calibri (MS)"/>
                <a:cs typeface="Calibri (MS)"/>
                <a:hlinkClick r:id="rId2" tooltip="https://connectforfreedom.org/wp-content/uploads/2025/07/Top-5-Quiz-Online-Decisions.pptx" history="0">
                  <a:extLst>
                    <a:ext uri="{A12FA001-AC4F-418D-AE19-62706E023703}">
                      <ahyp:hlinkClr xmlns:ahyp="http://schemas.microsoft.com/office/drawing/2018/hyperlinkcolor" val="tx"/>
                    </a:ext>
                  </a:extLst>
                </a:hlinkClick>
              </a:rPr>
              <a:t>Cuestionario de las 5 decisiones principales en línea</a:t>
            </a:r>
            <a:r>
              <a:rPr lang="es-US" sz="3000" b="0" i="0" u="none" strike="noStrike" cap="none" baseline="0" dirty="0">
                <a:effectLst/>
                <a:uFill>
                  <a:solidFill>
                    <a:prstClr val="black">
                      <a:alpha val="0"/>
                    </a:prstClr>
                  </a:solidFill>
                </a:uFill>
                <a:latin typeface="Calibri (MS)"/>
                <a:ea typeface="Calibri (MS)"/>
                <a:cs typeface="Calibri (MS)"/>
              </a:rPr>
              <a:t>.</a:t>
            </a:r>
          </a:p>
        </p:txBody>
      </p:sp>
    </p:spTree>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5378951" y="1028700"/>
            <a:ext cx="6802784" cy="8196125"/>
          </a:xfrm>
          <a:custGeom>
            <a:avLst/>
            <a:gdLst/>
            <a:ahLst/>
            <a:cxnLst/>
            <a:rect l="l" t="t" r="r" b="b"/>
            <a:pathLst>
              <a:path w="6802784" h="8196125">
                <a:moveTo>
                  <a:pt x="0" y="0"/>
                </a:moveTo>
                <a:lnTo>
                  <a:pt x="6802784" y="0"/>
                </a:lnTo>
                <a:lnTo>
                  <a:pt x="6802784" y="8196125"/>
                </a:lnTo>
                <a:lnTo>
                  <a:pt x="0" y="8196125"/>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3" name="TextBox 2">
            <a:extLst>
              <a:ext uri="{FF2B5EF4-FFF2-40B4-BE49-F238E27FC236}">
                <a16:creationId xmlns:a16="http://schemas.microsoft.com/office/drawing/2014/main" id="{0DD7F322-3D5B-6743-4641-21000ED2FE8C}"/>
              </a:ext>
            </a:extLst>
          </p:cNvPr>
          <p:cNvSpPr txBox="1"/>
          <p:nvPr/>
        </p:nvSpPr>
        <p:spPr>
          <a:xfrm>
            <a:off x="7543800" y="9829279"/>
            <a:ext cx="2386438" cy="274320"/>
          </a:xfrm>
          <a:prstGeom prst="rect">
            <a:avLst/>
          </a:prstGeom>
          <a:solidFill>
            <a:schemeClr val="bg1"/>
          </a:solidFill>
        </p:spPr>
        <p:txBody>
          <a:bodyPr wrap="square" lIns="0" tIns="0" rIns="0" bIns="0" rtlCol="0">
            <a:spAutoFit/>
          </a:bodyPr>
          <a:lstStyle/>
          <a:p>
            <a:pPr algn="ctr"/>
            <a:r>
              <a:rPr lang="es-US" sz="1800" b="0" i="0" u="none" strike="noStrike" cap="none" baseline="0">
                <a:solidFill>
                  <a:srgbClr val="000000"/>
                </a:solidFill>
                <a:effectLst/>
                <a:uFill>
                  <a:solidFill>
                    <a:prstClr val="black">
                      <a:alpha val="0"/>
                    </a:prstClr>
                  </a:solidFill>
                </a:uFill>
                <a:latin typeface="Arial"/>
                <a:ea typeface="Arial"/>
                <a:cs typeface="Arial"/>
              </a:rPr>
              <a:t>FIN</a:t>
            </a:r>
          </a:p>
        </p:txBody>
      </p:sp>
    </p:spTree>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858923"/>
            <a:chOff x="0" y="0"/>
            <a:chExt cx="4816593" cy="226218"/>
          </a:xfrm>
        </p:grpSpPr>
        <p:sp>
          <p:nvSpPr>
            <p:cNvPr id="3" name="Freeform 3"/>
            <p:cNvSpPr/>
            <p:nvPr/>
          </p:nvSpPr>
          <p:spPr>
            <a:xfrm>
              <a:off x="0" y="0"/>
              <a:ext cx="4816592" cy="226218"/>
            </a:xfrm>
            <a:custGeom>
              <a:avLst/>
              <a:gdLst/>
              <a:ahLst/>
              <a:cxnLst/>
              <a:rect l="l" t="t" r="r" b="b"/>
              <a:pathLst>
                <a:path w="4816592" h="226218">
                  <a:moveTo>
                    <a:pt x="0" y="0"/>
                  </a:moveTo>
                  <a:lnTo>
                    <a:pt x="4816592" y="0"/>
                  </a:lnTo>
                  <a:lnTo>
                    <a:pt x="4816592" y="226218"/>
                  </a:lnTo>
                  <a:lnTo>
                    <a:pt x="0" y="226218"/>
                  </a:lnTo>
                  <a:close/>
                </a:path>
              </a:pathLst>
            </a:custGeom>
            <a:solidFill>
              <a:srgbClr val="0C938B"/>
            </a:solidFill>
          </p:spPr>
          <p:txBody>
            <a:bodyPr/>
            <a:lstStyle/>
            <a:p>
              <a:endParaRPr lang="en-US"/>
            </a:p>
          </p:txBody>
        </p:sp>
        <p:sp>
          <p:nvSpPr>
            <p:cNvPr id="4" name="TextBox 4"/>
            <p:cNvSpPr txBox="1"/>
            <p:nvPr/>
          </p:nvSpPr>
          <p:spPr>
            <a:xfrm>
              <a:off x="0" y="-76200"/>
              <a:ext cx="4816593" cy="302418"/>
            </a:xfrm>
            <a:prstGeom prst="rect">
              <a:avLst/>
            </a:prstGeom>
          </p:spPr>
          <p:txBody>
            <a:bodyPr lIns="50800" tIns="50800" rIns="50800" bIns="50800" rtlCol="0" anchor="ctr"/>
            <a:lstStyle/>
            <a:p>
              <a:pPr algn="ctr">
                <a:lnSpc>
                  <a:spcPts val="2884"/>
                </a:lnSpc>
              </a:pPr>
              <a:endParaRPr/>
            </a:p>
          </p:txBody>
        </p:sp>
      </p:grpSp>
      <p:sp>
        <p:nvSpPr>
          <p:cNvPr id="5" name="TextBox 5"/>
          <p:cNvSpPr txBox="1"/>
          <p:nvPr/>
        </p:nvSpPr>
        <p:spPr>
          <a:xfrm>
            <a:off x="0" y="-109452"/>
            <a:ext cx="18288000" cy="775405"/>
          </a:xfrm>
          <a:prstGeom prst="rect">
            <a:avLst/>
          </a:prstGeom>
        </p:spPr>
        <p:txBody>
          <a:bodyPr lIns="0" tIns="0" rIns="0" bIns="0" rtlCol="0" anchor="t">
            <a:spAutoFit/>
          </a:bodyPr>
          <a:lstStyle/>
          <a:p>
            <a:pPr algn="ctr">
              <a:lnSpc>
                <a:spcPts val="7000"/>
              </a:lnSpc>
            </a:pPr>
            <a:r>
              <a:rPr lang="es-US" sz="3500" b="1" i="0" u="none" strike="noStrike" cap="none" baseline="0" dirty="0">
                <a:solidFill>
                  <a:srgbClr val="FFFFFF"/>
                </a:solidFill>
                <a:effectLst/>
                <a:uFill>
                  <a:solidFill>
                    <a:prstClr val="black">
                      <a:alpha val="0"/>
                    </a:prstClr>
                  </a:solidFill>
                </a:uFill>
                <a:latin typeface="Calibri (MS) Bold"/>
                <a:ea typeface="Calibri (MS) Bold"/>
                <a:cs typeface="Calibri (MS) Bold"/>
              </a:rPr>
              <a:t>Folleto de la lección de </a:t>
            </a:r>
            <a:r>
              <a:rPr lang="es-US" sz="3500" b="1" i="0" u="none" strike="noStrike" cap="none" baseline="0" dirty="0" err="1">
                <a:solidFill>
                  <a:srgbClr val="FFFFFF"/>
                </a:solidFill>
                <a:effectLst/>
                <a:uFill>
                  <a:solidFill>
                    <a:prstClr val="black">
                      <a:alpha val="0"/>
                    </a:prstClr>
                  </a:solidFill>
                </a:uFill>
                <a:latin typeface="Calibri (MS) Bold"/>
                <a:ea typeface="Calibri (MS) Bold"/>
                <a:cs typeface="Calibri (MS) Bold"/>
              </a:rPr>
              <a:t>The</a:t>
            </a:r>
            <a:r>
              <a:rPr lang="es-US" sz="3500" b="1" i="0" u="none" strike="noStrike" cap="none" baseline="0" dirty="0">
                <a:solidFill>
                  <a:srgbClr val="FFFFFF"/>
                </a:solidFill>
                <a:effectLst/>
                <a:uFill>
                  <a:solidFill>
                    <a:prstClr val="black">
                      <a:alpha val="0"/>
                    </a:prstClr>
                  </a:solidFill>
                </a:uFill>
                <a:latin typeface="Calibri (MS) Bold"/>
                <a:ea typeface="Calibri (MS) Bold"/>
                <a:cs typeface="Calibri (MS) Bold"/>
              </a:rPr>
              <a:t> </a:t>
            </a:r>
            <a:r>
              <a:rPr lang="es-US" sz="3500" b="1" i="0" u="none" strike="noStrike" cap="none" baseline="0" dirty="0" err="1">
                <a:solidFill>
                  <a:srgbClr val="FFFFFF"/>
                </a:solidFill>
                <a:effectLst/>
                <a:uFill>
                  <a:solidFill>
                    <a:prstClr val="black">
                      <a:alpha val="0"/>
                    </a:prstClr>
                  </a:solidFill>
                </a:uFill>
                <a:latin typeface="Calibri (MS) Bold"/>
                <a:ea typeface="Calibri (MS) Bold"/>
                <a:cs typeface="Calibri (MS) Bold"/>
              </a:rPr>
              <a:t>Dibble</a:t>
            </a:r>
            <a:r>
              <a:rPr lang="es-US" sz="3500" b="1" i="0" u="none" strike="noStrike" cap="none" baseline="0" dirty="0">
                <a:solidFill>
                  <a:srgbClr val="FFFFFF"/>
                </a:solidFill>
                <a:effectLst/>
                <a:uFill>
                  <a:solidFill>
                    <a:prstClr val="black">
                      <a:alpha val="0"/>
                    </a:prstClr>
                  </a:solidFill>
                </a:uFill>
                <a:latin typeface="Calibri (MS) Bold"/>
                <a:ea typeface="Calibri (MS) Bold"/>
                <a:cs typeface="Calibri (MS) Bold"/>
              </a:rPr>
              <a:t> </a:t>
            </a:r>
            <a:r>
              <a:rPr lang="es-US" sz="3500" b="1" i="0" u="none" strike="noStrike" cap="none" baseline="0" dirty="0" err="1">
                <a:solidFill>
                  <a:srgbClr val="FFFFFF"/>
                </a:solidFill>
                <a:effectLst/>
                <a:uFill>
                  <a:solidFill>
                    <a:prstClr val="black">
                      <a:alpha val="0"/>
                    </a:prstClr>
                  </a:solidFill>
                </a:uFill>
                <a:latin typeface="Calibri (MS) Bold"/>
                <a:ea typeface="Calibri (MS) Bold"/>
                <a:cs typeface="Calibri (MS) Bold"/>
              </a:rPr>
              <a:t>Institute</a:t>
            </a:r>
            <a:endParaRPr lang="es-US" sz="3500" b="1" i="0" u="none" strike="noStrike" cap="none" baseline="0" dirty="0">
              <a:solidFill>
                <a:srgbClr val="FFFFFF"/>
              </a:solidFill>
              <a:effectLst/>
              <a:uFill>
                <a:solidFill>
                  <a:prstClr val="black">
                    <a:alpha val="0"/>
                  </a:prstClr>
                </a:solidFill>
              </a:uFill>
              <a:latin typeface="Calibri (MS) Bold"/>
              <a:ea typeface="Calibri (MS) Bold"/>
              <a:cs typeface="Calibri (MS) Bold"/>
            </a:endParaRPr>
          </a:p>
        </p:txBody>
      </p:sp>
      <p:sp>
        <p:nvSpPr>
          <p:cNvPr id="6" name="Freeform 6"/>
          <p:cNvSpPr/>
          <p:nvPr/>
        </p:nvSpPr>
        <p:spPr>
          <a:xfrm>
            <a:off x="5508298" y="858923"/>
            <a:ext cx="7271404" cy="9428077"/>
          </a:xfrm>
          <a:custGeom>
            <a:avLst/>
            <a:gdLst/>
            <a:ahLst/>
            <a:cxnLst/>
            <a:rect l="l" t="t" r="r" b="b"/>
            <a:pathLst>
              <a:path w="7271404" h="9428077">
                <a:moveTo>
                  <a:pt x="0" y="0"/>
                </a:moveTo>
                <a:lnTo>
                  <a:pt x="7271404" y="0"/>
                </a:lnTo>
                <a:lnTo>
                  <a:pt x="7271404" y="9428077"/>
                </a:lnTo>
                <a:lnTo>
                  <a:pt x="0" y="9428077"/>
                </a:lnTo>
                <a:lnTo>
                  <a:pt x="0" y="0"/>
                </a:lnTo>
                <a:close/>
              </a:path>
            </a:pathLst>
          </a:custGeom>
          <a:blipFill>
            <a:blip r:embed="rId2"/>
            <a:stretch>
              <a:fillRect/>
            </a:stretch>
          </a:blipFill>
        </p:spPr>
        <p:txBody>
          <a:bodyPr/>
          <a:lstStyle/>
          <a:p>
            <a:endParaRPr lang="en-US"/>
          </a:p>
        </p:txBody>
      </p:sp>
      <p:sp>
        <p:nvSpPr>
          <p:cNvPr id="7" name="矩形 6">
            <a:extLst>
              <a:ext uri="{FF2B5EF4-FFF2-40B4-BE49-F238E27FC236}">
                <a16:creationId xmlns:a16="http://schemas.microsoft.com/office/drawing/2014/main" id="{20375982-E916-3B4E-F027-E6348918FAB3}"/>
              </a:ext>
            </a:extLst>
          </p:cNvPr>
          <p:cNvSpPr/>
          <p:nvPr/>
        </p:nvSpPr>
        <p:spPr>
          <a:xfrm>
            <a:off x="6161832" y="1245069"/>
            <a:ext cx="5404977" cy="369418"/>
          </a:xfrm>
          <a:prstGeom prst="rect">
            <a:avLst/>
          </a:prstGeom>
          <a:noFill/>
        </p:spPr>
        <p:txBody>
          <a:bodyPr wrap="none" lIns="0" tIns="0" rIns="0" bIns="0">
            <a:spAutoFit/>
          </a:bodyPr>
          <a:lstStyle/>
          <a:p>
            <a:pPr indent="0"/>
            <a:r>
              <a:rPr lang="es-US" sz="2400" b="1" i="0" u="none" strike="noStrike" cap="none" baseline="0" dirty="0">
                <a:solidFill>
                  <a:srgbClr val="35577A"/>
                </a:solidFill>
                <a:effectLst/>
                <a:uFill>
                  <a:solidFill>
                    <a:prstClr val="black">
                      <a:alpha val="0"/>
                    </a:prstClr>
                  </a:solidFill>
                </a:uFill>
                <a:latin typeface="Arial"/>
                <a:ea typeface="Arial"/>
                <a:cs typeface="Arial"/>
              </a:rPr>
              <a:t>Sexting: consejos para adolescentes</a:t>
            </a:r>
          </a:p>
        </p:txBody>
      </p:sp>
      <p:sp>
        <p:nvSpPr>
          <p:cNvPr id="8" name="矩形 7">
            <a:extLst>
              <a:ext uri="{FF2B5EF4-FFF2-40B4-BE49-F238E27FC236}">
                <a16:creationId xmlns:a16="http://schemas.microsoft.com/office/drawing/2014/main" id="{8A6AF5B9-F54D-3CD4-2893-ED80F5FFDB3B}"/>
              </a:ext>
            </a:extLst>
          </p:cNvPr>
          <p:cNvSpPr/>
          <p:nvPr/>
        </p:nvSpPr>
        <p:spPr>
          <a:xfrm>
            <a:off x="11334480" y="1614487"/>
            <a:ext cx="828945" cy="153924"/>
          </a:xfrm>
          <a:prstGeom prst="rect">
            <a:avLst/>
          </a:prstGeom>
          <a:noFill/>
        </p:spPr>
        <p:txBody>
          <a:bodyPr wrap="none" lIns="0" tIns="0" rIns="0" bIns="0">
            <a:spAutoFit/>
          </a:bodyPr>
          <a:lstStyle/>
          <a:p>
            <a:pPr indent="0" algn="r"/>
            <a:r>
              <a:rPr lang="es-US" sz="1000" b="1" i="0" u="none" strike="noStrike" cap="none" baseline="0" dirty="0">
                <a:solidFill>
                  <a:srgbClr val="35577A"/>
                </a:solidFill>
                <a:effectLst/>
                <a:uFill>
                  <a:solidFill>
                    <a:prstClr val="black">
                      <a:alpha val="0"/>
                    </a:prstClr>
                  </a:solidFill>
                </a:uFill>
                <a:latin typeface="Arial"/>
                <a:ea typeface="Arial"/>
                <a:cs typeface="Arial"/>
              </a:rPr>
              <a:t>Mayo de 2016</a:t>
            </a:r>
          </a:p>
        </p:txBody>
      </p:sp>
      <p:sp>
        <p:nvSpPr>
          <p:cNvPr id="9" name="矩形 8">
            <a:extLst>
              <a:ext uri="{FF2B5EF4-FFF2-40B4-BE49-F238E27FC236}">
                <a16:creationId xmlns:a16="http://schemas.microsoft.com/office/drawing/2014/main" id="{C7168D43-F0A9-43E7-9928-EAE0D4FA6381}"/>
              </a:ext>
            </a:extLst>
          </p:cNvPr>
          <p:cNvSpPr/>
          <p:nvPr/>
        </p:nvSpPr>
        <p:spPr>
          <a:xfrm>
            <a:off x="6248400" y="1990941"/>
            <a:ext cx="4853416" cy="138532"/>
          </a:xfrm>
          <a:prstGeom prst="rect">
            <a:avLst/>
          </a:prstGeom>
          <a:noFill/>
        </p:spPr>
        <p:txBody>
          <a:bodyPr wrap="none" lIns="0" tIns="0" rIns="0" bIns="0">
            <a:spAutoFit/>
          </a:bodyPr>
          <a:lstStyle/>
          <a:p>
            <a:pPr indent="0">
              <a:spcBef>
                <a:spcPts val="280"/>
              </a:spcBef>
            </a:pPr>
            <a:r>
              <a:rPr lang="es-US" sz="900" b="0" i="0" u="none" strike="noStrike" cap="none" baseline="0">
                <a:solidFill>
                  <a:srgbClr val="FFFFFF"/>
                </a:solidFill>
                <a:effectLst/>
                <a:uFill>
                  <a:solidFill>
                    <a:prstClr val="black">
                      <a:alpha val="0"/>
                    </a:prstClr>
                  </a:solidFill>
                </a:uFill>
                <a:latin typeface="Arial"/>
                <a:ea typeface="Arial"/>
                <a:cs typeface="Arial"/>
              </a:rPr>
              <a:t>Sameer Hinduja, Ph. D. y Justin W. Patchin, Ph. D. | Centro de Investigación sobre Ciberacoso</a:t>
            </a:r>
          </a:p>
        </p:txBody>
      </p:sp>
      <p:sp>
        <p:nvSpPr>
          <p:cNvPr id="10" name="矩形 9">
            <a:extLst>
              <a:ext uri="{FF2B5EF4-FFF2-40B4-BE49-F238E27FC236}">
                <a16:creationId xmlns:a16="http://schemas.microsoft.com/office/drawing/2014/main" id="{E1CEB282-22E3-6BCA-79DD-0AA3719C87D1}"/>
              </a:ext>
            </a:extLst>
          </p:cNvPr>
          <p:cNvSpPr/>
          <p:nvPr/>
        </p:nvSpPr>
        <p:spPr>
          <a:xfrm>
            <a:off x="6190788" y="2416472"/>
            <a:ext cx="5925012" cy="716244"/>
          </a:xfrm>
          <a:prstGeom prst="rect">
            <a:avLst/>
          </a:prstGeom>
          <a:noFill/>
        </p:spPr>
        <p:txBody>
          <a:bodyPr wrap="square" lIns="0" tIns="0" rIns="0" bIns="0">
            <a:spAutoFit/>
          </a:bodyPr>
          <a:lstStyle/>
          <a:p>
            <a:pPr indent="0">
              <a:lnSpc>
                <a:spcPct val="111000"/>
              </a:lnSpc>
            </a:pPr>
            <a:r>
              <a:rPr lang="es-US" sz="850" b="0" i="1" u="none" strike="noStrike" cap="none" baseline="0" dirty="0">
                <a:solidFill>
                  <a:srgbClr val="000000"/>
                </a:solidFill>
                <a:effectLst/>
                <a:uFill>
                  <a:solidFill>
                    <a:prstClr val="black">
                      <a:alpha val="0"/>
                    </a:prstClr>
                  </a:solidFill>
                </a:uFill>
                <a:latin typeface="Arial"/>
                <a:ea typeface="Arial"/>
                <a:cs typeface="Arial"/>
              </a:rPr>
              <a:t>Compartir fotos con las parejas es una parte natural de cualquier relación. Sin embargo, es importante que lo hagas de forma segura, responsable y adecuada. Intercambiar imágenes explícitas (desnudos) no solo es inapropiado, sino que es ilegal. Te puede poner en problemas con tus padres, la escuela e incluso la policía. Piénsalo dos veces antes de tomarte una foto explícita, o de enviar una foto tuya, o de otra persona, a alguien más. Nunca sabes dónde podría terminar o en qué tipo de problemas podrías meterte. Sigue estos principios básicos para mantener la privacidad de tus partes íntimas.</a:t>
            </a:r>
          </a:p>
        </p:txBody>
      </p:sp>
      <p:sp>
        <p:nvSpPr>
          <p:cNvPr id="11" name="矩形 10">
            <a:extLst>
              <a:ext uri="{FF2B5EF4-FFF2-40B4-BE49-F238E27FC236}">
                <a16:creationId xmlns:a16="http://schemas.microsoft.com/office/drawing/2014/main" id="{046822A9-D2EC-E693-2885-08AD973D082F}"/>
              </a:ext>
            </a:extLst>
          </p:cNvPr>
          <p:cNvSpPr/>
          <p:nvPr/>
        </p:nvSpPr>
        <p:spPr>
          <a:xfrm>
            <a:off x="6161832" y="3451761"/>
            <a:ext cx="6025896" cy="6000586"/>
          </a:xfrm>
          <a:prstGeom prst="rect">
            <a:avLst/>
          </a:prstGeom>
          <a:noFill/>
        </p:spPr>
        <p:txBody>
          <a:bodyPr wrap="square" lIns="0" tIns="0" rIns="0" bIns="0" numCol="2" spcCol="208800">
            <a:noAutofit/>
          </a:bodyPr>
          <a:lstStyle/>
          <a:p>
            <a:pPr indent="0" algn="just">
              <a:lnSpc>
                <a:spcPct val="111000"/>
              </a:lnSpc>
              <a:spcAft>
                <a:spcPts val="630"/>
              </a:spcAft>
            </a:pPr>
            <a:r>
              <a:rPr lang="es-US" sz="900" b="1" i="0" u="none" strike="noStrike" cap="none" baseline="0" dirty="0">
                <a:solidFill>
                  <a:srgbClr val="183D61"/>
                </a:solidFill>
                <a:effectLst/>
                <a:uFill>
                  <a:solidFill>
                    <a:prstClr val="black">
                      <a:alpha val="0"/>
                    </a:prstClr>
                  </a:solidFill>
                </a:uFill>
                <a:latin typeface="Arial"/>
                <a:ea typeface="Arial"/>
                <a:cs typeface="Arial"/>
              </a:rPr>
              <a:t>1. Elimina las imágenes explícitas que te hayan enviado. </a:t>
            </a:r>
            <a:r>
              <a:rPr lang="es-US" sz="900" b="0" i="0" u="none" strike="noStrike" cap="none" baseline="0" dirty="0">
                <a:solidFill>
                  <a:srgbClr val="183D61"/>
                </a:solidFill>
                <a:effectLst/>
                <a:uFill>
                  <a:solidFill>
                    <a:prstClr val="black">
                      <a:alpha val="0"/>
                    </a:prstClr>
                  </a:solidFill>
                </a:uFill>
                <a:latin typeface="Arial"/>
                <a:ea typeface="Arial"/>
                <a:cs typeface="Arial"/>
              </a:rPr>
              <a:t>Podrías tener muchos problemas incluso al tener estas imágenes en tu teléfono.</a:t>
            </a:r>
          </a:p>
          <a:p>
            <a:pPr indent="0" algn="just">
              <a:lnSpc>
                <a:spcPct val="110000"/>
              </a:lnSpc>
              <a:spcAft>
                <a:spcPts val="630"/>
              </a:spcAft>
            </a:pPr>
            <a:r>
              <a:rPr lang="es-US" sz="900" b="1" i="0" u="none" strike="noStrike" cap="none" baseline="0" dirty="0">
                <a:solidFill>
                  <a:srgbClr val="183D61"/>
                </a:solidFill>
                <a:effectLst/>
                <a:uFill>
                  <a:solidFill>
                    <a:prstClr val="black">
                      <a:alpha val="0"/>
                    </a:prstClr>
                  </a:solidFill>
                </a:uFill>
                <a:latin typeface="Arial"/>
                <a:ea typeface="Arial"/>
                <a:cs typeface="Arial"/>
              </a:rPr>
              <a:t>2. No distribuyas imágenes explícitas. </a:t>
            </a:r>
            <a:r>
              <a:rPr lang="es-US" sz="900" b="0" i="0" u="none" strike="noStrike" cap="none" baseline="0" dirty="0">
                <a:solidFill>
                  <a:srgbClr val="183D61"/>
                </a:solidFill>
                <a:effectLst/>
                <a:uFill>
                  <a:solidFill>
                    <a:prstClr val="black">
                      <a:alpha val="0"/>
                    </a:prstClr>
                  </a:solidFill>
                </a:uFill>
                <a:latin typeface="Arial"/>
                <a:ea typeface="Arial"/>
                <a:cs typeface="Arial"/>
              </a:rPr>
              <a:t>Si alguien te envía una imagen explícita de sí mismo o de otra persona, no se la pases a nadie más. Intenta pensar en cómo te sentirías si alguien enviara fotos similares de ti a otra persona que no conoces o que no deseas que las vea.</a:t>
            </a:r>
          </a:p>
          <a:p>
            <a:pPr indent="0" algn="just">
              <a:lnSpc>
                <a:spcPct val="110000"/>
              </a:lnSpc>
              <a:spcAft>
                <a:spcPts val="630"/>
              </a:spcAft>
            </a:pPr>
            <a:r>
              <a:rPr lang="es-US" sz="900" b="1" i="0" u="none" strike="noStrike" cap="none" baseline="0" dirty="0">
                <a:solidFill>
                  <a:srgbClr val="183D61"/>
                </a:solidFill>
                <a:effectLst/>
                <a:uFill>
                  <a:solidFill>
                    <a:prstClr val="black">
                      <a:alpha val="0"/>
                    </a:prstClr>
                  </a:solidFill>
                </a:uFill>
                <a:latin typeface="Arial"/>
                <a:ea typeface="Arial"/>
                <a:cs typeface="Arial"/>
              </a:rPr>
              <a:t>3. Ignora o rechaza de manera rotunda cualquier solicitud de imágenes inapropiadas por parte de otras personas. </a:t>
            </a:r>
            <a:r>
              <a:rPr lang="es-US" sz="900" b="0" i="0" u="none" strike="noStrike" cap="none" baseline="0" dirty="0">
                <a:solidFill>
                  <a:srgbClr val="183D61"/>
                </a:solidFill>
                <a:effectLst/>
                <a:uFill>
                  <a:solidFill>
                    <a:prstClr val="black">
                      <a:alpha val="0"/>
                    </a:prstClr>
                  </a:solidFill>
                </a:uFill>
                <a:latin typeface="Arial"/>
                <a:ea typeface="Arial"/>
                <a:cs typeface="Arial"/>
              </a:rPr>
              <a:t>No vale la pena, sin importar cuánto te guste la otra persona, incluso si crees que puedes confiar en ella. El riesgo potencial es demasiado alto. Si realmente se preocupan por ti, lo entenderán.</a:t>
            </a:r>
          </a:p>
          <a:p>
            <a:pPr indent="0" algn="just">
              <a:lnSpc>
                <a:spcPct val="112000"/>
              </a:lnSpc>
              <a:spcAft>
                <a:spcPts val="630"/>
              </a:spcAft>
            </a:pPr>
            <a:r>
              <a:rPr lang="es-US" sz="900" b="1" i="0" u="none" strike="noStrike" cap="none" baseline="0" dirty="0">
                <a:solidFill>
                  <a:srgbClr val="183D61"/>
                </a:solidFill>
                <a:effectLst/>
                <a:uFill>
                  <a:solidFill>
                    <a:prstClr val="black">
                      <a:alpha val="0"/>
                    </a:prstClr>
                  </a:solidFill>
                </a:uFill>
                <a:latin typeface="Arial"/>
                <a:ea typeface="Arial"/>
                <a:cs typeface="Arial"/>
              </a:rPr>
              <a:t>4. Bloquea a las personas que te incomoden por la forma en que te hablan </a:t>
            </a:r>
            <a:r>
              <a:rPr lang="es-US" sz="900" b="0" i="0" u="none" strike="noStrike" cap="none" baseline="0" dirty="0">
                <a:solidFill>
                  <a:srgbClr val="183D61"/>
                </a:solidFill>
                <a:effectLst/>
                <a:uFill>
                  <a:solidFill>
                    <a:prstClr val="black">
                      <a:alpha val="0"/>
                    </a:prstClr>
                  </a:solidFill>
                </a:uFill>
                <a:latin typeface="Arial"/>
                <a:ea typeface="Arial"/>
                <a:cs typeface="Arial"/>
              </a:rPr>
              <a:t>(o por lo que te envían).</a:t>
            </a:r>
          </a:p>
          <a:p>
            <a:pPr indent="0" algn="just">
              <a:lnSpc>
                <a:spcPct val="110000"/>
              </a:lnSpc>
              <a:spcAft>
                <a:spcPts val="630"/>
              </a:spcAft>
            </a:pPr>
            <a:r>
              <a:rPr lang="es-US" sz="900" b="1" i="0" u="none" strike="noStrike" cap="none" baseline="0" dirty="0">
                <a:solidFill>
                  <a:srgbClr val="183D61"/>
                </a:solidFill>
                <a:effectLst/>
                <a:uFill>
                  <a:solidFill>
                    <a:prstClr val="black">
                      <a:alpha val="0"/>
                    </a:prstClr>
                  </a:solidFill>
                </a:uFill>
                <a:latin typeface="Arial"/>
                <a:ea typeface="Arial"/>
                <a:cs typeface="Arial"/>
              </a:rPr>
              <a:t>5. Desvía la atención de la persona que te solicite imágenes inapropiadas. </a:t>
            </a:r>
            <a:r>
              <a:rPr lang="es-US" sz="900" b="0" i="0" u="none" strike="noStrike" cap="none" baseline="0" dirty="0">
                <a:solidFill>
                  <a:srgbClr val="183D61"/>
                </a:solidFill>
                <a:effectLst/>
                <a:uFill>
                  <a:solidFill>
                    <a:prstClr val="black">
                      <a:alpha val="0"/>
                    </a:prstClr>
                  </a:solidFill>
                </a:uFill>
                <a:latin typeface="Arial"/>
                <a:ea typeface="Arial"/>
                <a:cs typeface="Arial"/>
              </a:rPr>
              <a:t>Intenta conversar sobre otra cosa, o muéstrale un video de YouTube que acabas de ver o a una aplicación que crees que le gustaría. Si sigue preguntando sobre las fotos, hazle saber que debería calmarse.</a:t>
            </a:r>
          </a:p>
          <a:p>
            <a:pPr indent="0" algn="just">
              <a:lnSpc>
                <a:spcPct val="110000"/>
              </a:lnSpc>
              <a:spcAft>
                <a:spcPts val="630"/>
              </a:spcAft>
            </a:pPr>
            <a:r>
              <a:rPr lang="es-US" sz="900" b="1" i="0" u="none" strike="noStrike" cap="none" baseline="0" dirty="0">
                <a:solidFill>
                  <a:srgbClr val="183D61"/>
                </a:solidFill>
                <a:effectLst/>
                <a:uFill>
                  <a:solidFill>
                    <a:prstClr val="black">
                      <a:alpha val="0"/>
                    </a:prstClr>
                  </a:solidFill>
                </a:uFill>
                <a:latin typeface="Arial"/>
                <a:ea typeface="Arial"/>
                <a:cs typeface="Arial"/>
              </a:rPr>
              <a:t>6. No promuevas tu propia cosificación. </a:t>
            </a:r>
            <a:r>
              <a:rPr lang="es-US" sz="900" b="0" i="0" u="none" strike="noStrike" cap="none" baseline="0" dirty="0">
                <a:solidFill>
                  <a:srgbClr val="183D61"/>
                </a:solidFill>
                <a:effectLst/>
                <a:uFill>
                  <a:solidFill>
                    <a:prstClr val="black">
                      <a:alpha val="0"/>
                    </a:prstClr>
                  </a:solidFill>
                </a:uFill>
                <a:latin typeface="Arial"/>
                <a:ea typeface="Arial"/>
                <a:cs typeface="Arial"/>
              </a:rPr>
              <a:t>No eres un trozo de carne. No quieres que a las personas les gustes por tu cuerpo, sino por tu mente y tu corazón. Ceder y enviar imágenes explícitas simplemente alimenta su deseo de más y sigue devaluando tu valor.</a:t>
            </a:r>
          </a:p>
          <a:p>
            <a:pPr indent="0" algn="just">
              <a:lnSpc>
                <a:spcPct val="112000"/>
              </a:lnSpc>
              <a:spcAft>
                <a:spcPts val="630"/>
              </a:spcAft>
            </a:pPr>
            <a:r>
              <a:rPr lang="es-US" sz="900" b="1" i="0" u="none" strike="noStrike" cap="none" baseline="0" dirty="0">
                <a:solidFill>
                  <a:srgbClr val="183D61"/>
                </a:solidFill>
                <a:effectLst/>
                <a:uFill>
                  <a:solidFill>
                    <a:prstClr val="black">
                      <a:alpha val="0"/>
                    </a:prstClr>
                  </a:solidFill>
                </a:uFill>
                <a:latin typeface="Arial"/>
                <a:ea typeface="Arial"/>
                <a:cs typeface="Arial"/>
              </a:rPr>
              <a:t>7. El sexting no define una relación romántica saludable y funcional. </a:t>
            </a:r>
            <a:r>
              <a:rPr lang="es-US" sz="900" b="0" i="0" u="none" strike="noStrike" cap="none" baseline="0" dirty="0">
                <a:solidFill>
                  <a:srgbClr val="183D61"/>
                </a:solidFill>
                <a:effectLst/>
                <a:uFill>
                  <a:solidFill>
                    <a:prstClr val="black">
                      <a:alpha val="0"/>
                    </a:prstClr>
                  </a:solidFill>
                </a:uFill>
                <a:latin typeface="Arial"/>
                <a:ea typeface="Arial"/>
                <a:cs typeface="Arial"/>
              </a:rPr>
              <a:t>Claro, es divertido, sugerente y atrevido, pero recuerda que estas imágenes podrían ser vistas por un público más amplio (incluidos tus padres, docentes o la policía).</a:t>
            </a:r>
          </a:p>
          <a:p>
            <a:pPr indent="0" algn="just">
              <a:lnSpc>
                <a:spcPct val="110000"/>
              </a:lnSpc>
            </a:pPr>
            <a:r>
              <a:rPr lang="es-US" sz="900" b="1" i="0" u="none" strike="noStrike" cap="none" baseline="0" dirty="0">
                <a:solidFill>
                  <a:srgbClr val="183D61"/>
                </a:solidFill>
                <a:effectLst/>
                <a:uFill>
                  <a:solidFill>
                    <a:prstClr val="black">
                      <a:alpha val="0"/>
                    </a:prstClr>
                  </a:solidFill>
                </a:uFill>
                <a:latin typeface="Arial"/>
                <a:ea typeface="Arial"/>
                <a:cs typeface="Arial"/>
              </a:rPr>
              <a:t>8. Envía imágenes que sean </a:t>
            </a:r>
            <a:r>
              <a:rPr lang="es-US" sz="900" b="1" i="1" u="none" strike="noStrike" cap="none" baseline="0" dirty="0">
                <a:solidFill>
                  <a:srgbClr val="183D61"/>
                </a:solidFill>
                <a:effectLst/>
                <a:uFill>
                  <a:solidFill>
                    <a:prstClr val="black">
                      <a:alpha val="0"/>
                    </a:prstClr>
                  </a:solidFill>
                </a:uFill>
                <a:latin typeface="Arial"/>
                <a:ea typeface="Arial"/>
                <a:cs typeface="Arial"/>
              </a:rPr>
              <a:t>sugestivas,</a:t>
            </a:r>
            <a:r>
              <a:rPr lang="es-US" sz="900" b="1" i="0" u="none" strike="noStrike" cap="none" baseline="0" dirty="0">
                <a:solidFill>
                  <a:srgbClr val="183D61"/>
                </a:solidFill>
                <a:effectLst/>
                <a:uFill>
                  <a:solidFill>
                    <a:prstClr val="black">
                      <a:alpha val="0"/>
                    </a:prstClr>
                  </a:solidFill>
                </a:uFill>
                <a:latin typeface="Arial"/>
                <a:ea typeface="Arial"/>
                <a:cs typeface="Arial"/>
              </a:rPr>
              <a:t> pero no </a:t>
            </a:r>
            <a:r>
              <a:rPr lang="es-US" sz="900" b="1" i="1" u="none" strike="noStrike" cap="none" baseline="0" dirty="0">
                <a:solidFill>
                  <a:srgbClr val="183D61"/>
                </a:solidFill>
                <a:effectLst/>
                <a:uFill>
                  <a:solidFill>
                    <a:prstClr val="black">
                      <a:alpha val="0"/>
                    </a:prstClr>
                  </a:solidFill>
                </a:uFill>
                <a:latin typeface="Arial"/>
                <a:ea typeface="Arial"/>
                <a:cs typeface="Arial"/>
              </a:rPr>
              <a:t>explícitas.</a:t>
            </a:r>
            <a:r>
              <a:rPr lang="es-US" sz="900" b="0" i="0" u="none" strike="noStrike" cap="none" baseline="0" dirty="0">
                <a:solidFill>
                  <a:srgbClr val="183D61"/>
                </a:solidFill>
                <a:effectLst/>
                <a:uFill>
                  <a:solidFill>
                    <a:prstClr val="black">
                      <a:alpha val="0"/>
                    </a:prstClr>
                  </a:solidFill>
                </a:uFill>
                <a:latin typeface="Arial"/>
                <a:ea typeface="Arial"/>
                <a:cs typeface="Arial"/>
              </a:rPr>
              <a:t> Mantén cubiertas las partes íntimas en todo momento. Está bien enviarle una foto a tu pareja, solo asegúrate de que tenga una clasificación PG-13 y no X. Aun así, ten en cuenta que estas también pueden transmitirse a otros. Si no te preocupa que toda tu escuela (¡o tu abuela!) lo vea, probablemente esté bien.</a:t>
            </a:r>
          </a:p>
          <a:p>
            <a:pPr indent="0" algn="just">
              <a:lnSpc>
                <a:spcPct val="107000"/>
              </a:lnSpc>
            </a:pPr>
            <a:endParaRPr lang="en-US" sz="900" dirty="0">
              <a:solidFill>
                <a:srgbClr val="183D61"/>
              </a:solidFill>
              <a:latin typeface="Arial"/>
            </a:endParaRPr>
          </a:p>
        </p:txBody>
      </p:sp>
      <p:sp>
        <p:nvSpPr>
          <p:cNvPr id="13" name="矩形 12">
            <a:extLst>
              <a:ext uri="{FF2B5EF4-FFF2-40B4-BE49-F238E27FC236}">
                <a16:creationId xmlns:a16="http://schemas.microsoft.com/office/drawing/2014/main" id="{DD9A3BF7-1088-D139-5A30-46369F8137A1}"/>
              </a:ext>
            </a:extLst>
          </p:cNvPr>
          <p:cNvSpPr/>
          <p:nvPr/>
        </p:nvSpPr>
        <p:spPr>
          <a:xfrm>
            <a:off x="9296400" y="7353300"/>
            <a:ext cx="2891328" cy="2102988"/>
          </a:xfrm>
          <a:prstGeom prst="rect">
            <a:avLst/>
          </a:prstGeom>
          <a:noFill/>
        </p:spPr>
        <p:txBody>
          <a:bodyPr wrap="square" lIns="0" tIns="0" rIns="0" bIns="0">
            <a:spAutoFit/>
          </a:bodyPr>
          <a:lstStyle/>
          <a:p>
            <a:pPr indent="0" algn="just">
              <a:lnSpc>
                <a:spcPct val="111000"/>
              </a:lnSpc>
              <a:spcAft>
                <a:spcPts val="630"/>
              </a:spcAft>
            </a:pPr>
            <a:r>
              <a:rPr lang="es-US" sz="900" b="1" i="0" u="none" strike="noStrike" cap="none" baseline="0">
                <a:solidFill>
                  <a:srgbClr val="183D61"/>
                </a:solidFill>
                <a:effectLst/>
                <a:uFill>
                  <a:solidFill>
                    <a:prstClr val="black">
                      <a:alpha val="0"/>
                    </a:prstClr>
                  </a:solidFill>
                </a:uFill>
                <a:latin typeface="Arial"/>
                <a:ea typeface="Arial"/>
                <a:cs typeface="Arial"/>
              </a:rPr>
              <a:t>9. </a:t>
            </a:r>
            <a:r>
              <a:rPr lang="es-US" sz="1000" b="1" i="0" u="none" strike="noStrike" cap="none" baseline="0">
                <a:solidFill>
                  <a:srgbClr val="183D61"/>
                </a:solidFill>
                <a:effectLst/>
                <a:uFill>
                  <a:solidFill>
                    <a:prstClr val="black">
                      <a:alpha val="0"/>
                    </a:prstClr>
                  </a:solidFill>
                </a:uFill>
                <a:latin typeface="Arial"/>
                <a:ea typeface="Arial"/>
                <a:cs typeface="Arial"/>
              </a:rPr>
              <a:t>Si recibes (o alguien te muestra) una imagen explícita de alguien que conoces, ponte en contacto con esa persona para informarle que sus imágenes están circulando. </a:t>
            </a:r>
            <a:r>
              <a:rPr lang="es-US" sz="1000" b="0" i="0" u="none" strike="noStrike" cap="none" baseline="0">
                <a:solidFill>
                  <a:srgbClr val="183D61"/>
                </a:solidFill>
                <a:effectLst/>
                <a:uFill>
                  <a:solidFill>
                    <a:prstClr val="black">
                      <a:alpha val="0"/>
                    </a:prstClr>
                  </a:solidFill>
                </a:uFill>
                <a:latin typeface="Arial"/>
                <a:ea typeface="Arial"/>
                <a:cs typeface="Arial"/>
              </a:rPr>
              <a:t>Querrías que alguien te informara si una imagen tuya así estuviera circulando.</a:t>
            </a:r>
          </a:p>
          <a:p>
            <a:pPr indent="0" algn="just">
              <a:lnSpc>
                <a:spcPct val="111000"/>
              </a:lnSpc>
            </a:pPr>
            <a:r>
              <a:rPr lang="es-US" sz="1000" b="1" i="0" u="none" strike="noStrike" cap="none" baseline="0">
                <a:solidFill>
                  <a:srgbClr val="183D61"/>
                </a:solidFill>
                <a:effectLst/>
                <a:uFill>
                  <a:solidFill>
                    <a:prstClr val="black">
                      <a:alpha val="0"/>
                    </a:prstClr>
                  </a:solidFill>
                </a:uFill>
                <a:latin typeface="Arial"/>
                <a:ea typeface="Arial"/>
                <a:cs typeface="Arial"/>
              </a:rPr>
              <a:t>10. Informa a un adulto en quien confías si te preocupa el bienestar de la persona que aparece en la imagen. </a:t>
            </a:r>
            <a:r>
              <a:rPr lang="es-US" sz="1000" b="0" i="0" u="none" strike="noStrike" cap="none" baseline="0">
                <a:solidFill>
                  <a:srgbClr val="183D61"/>
                </a:solidFill>
                <a:effectLst/>
                <a:uFill>
                  <a:solidFill>
                    <a:prstClr val="black">
                      <a:alpha val="0"/>
                    </a:prstClr>
                  </a:solidFill>
                </a:uFill>
                <a:latin typeface="Arial"/>
                <a:ea typeface="Arial"/>
                <a:cs typeface="Arial"/>
              </a:rPr>
              <a:t>Si estás preocupado por la persona que aparece en la imagen, ya sea un amigo o no, es posible que necesites la ayuda de un adulto.</a:t>
            </a:r>
          </a:p>
        </p:txBody>
      </p:sp>
      <p:sp>
        <p:nvSpPr>
          <p:cNvPr id="12" name="矩形 11">
            <a:extLst>
              <a:ext uri="{FF2B5EF4-FFF2-40B4-BE49-F238E27FC236}">
                <a16:creationId xmlns:a16="http://schemas.microsoft.com/office/drawing/2014/main" id="{91CC3A47-86B3-EDA1-E302-9AF51B0C0B6B}"/>
              </a:ext>
            </a:extLst>
          </p:cNvPr>
          <p:cNvSpPr/>
          <p:nvPr/>
        </p:nvSpPr>
        <p:spPr>
          <a:xfrm>
            <a:off x="8832188" y="9810750"/>
            <a:ext cx="1073682" cy="378234"/>
          </a:xfrm>
          <a:prstGeom prst="rect">
            <a:avLst/>
          </a:prstGeom>
          <a:noFill/>
        </p:spPr>
        <p:txBody>
          <a:bodyPr wrap="square" lIns="0" tIns="0" rIns="0" bIns="0">
            <a:spAutoFit/>
          </a:bodyPr>
          <a:lstStyle/>
          <a:p>
            <a:pPr indent="0">
              <a:lnSpc>
                <a:spcPct val="111000"/>
              </a:lnSpc>
            </a:pPr>
            <a:r>
              <a:rPr lang="es-US" sz="750" b="0" i="0" u="none" strike="noStrike" cap="none" baseline="0" dirty="0">
                <a:solidFill>
                  <a:srgbClr val="619CDB"/>
                </a:solidFill>
                <a:effectLst/>
                <a:uFill>
                  <a:solidFill>
                    <a:prstClr val="black">
                      <a:alpha val="0"/>
                    </a:prstClr>
                  </a:solidFill>
                </a:uFill>
                <a:latin typeface="Arial"/>
                <a:ea typeface="Arial"/>
                <a:cs typeface="Arial"/>
              </a:rPr>
              <a:t>CENTRO DE INVESTIGACIÓN</a:t>
            </a:r>
            <a:endParaRPr lang="en-GB" sz="750" b="0" i="0" dirty="0">
              <a:solidFill>
                <a:srgbClr val="619CDB"/>
              </a:solidFill>
              <a:effectLst/>
              <a:latin typeface="Arial" pitchFamily="34" charset="0"/>
              <a:ea typeface="PingFang SC" panose="020B0300000000000000" pitchFamily="34" charset="-120"/>
              <a:cs typeface="Arial" pitchFamily="34" charset="0"/>
            </a:endParaRPr>
          </a:p>
          <a:p>
            <a:pPr indent="0">
              <a:lnSpc>
                <a:spcPct val="111000"/>
              </a:lnSpc>
            </a:pPr>
            <a:r>
              <a:rPr lang="es-US" sz="750" b="0" i="0" u="none" strike="noStrike" cap="none" baseline="0" dirty="0">
                <a:solidFill>
                  <a:srgbClr val="CE181C"/>
                </a:solidFill>
                <a:effectLst/>
                <a:uFill>
                  <a:solidFill>
                    <a:prstClr val="black">
                      <a:alpha val="0"/>
                    </a:prstClr>
                  </a:solidFill>
                </a:uFill>
                <a:latin typeface="Arial"/>
                <a:ea typeface="Arial"/>
                <a:cs typeface="Arial"/>
              </a:rPr>
              <a:t>CYBERBULLYING.ORG</a:t>
            </a:r>
            <a:endParaRPr lang="en-US" sz="750" i="1" dirty="0">
              <a:solidFill>
                <a:srgbClr val="CE181C"/>
              </a:solidFill>
              <a:latin typeface="Arial" pitchFamily="34" charset="0"/>
              <a:cs typeface="Arial" pitchFamily="34" charset="0"/>
            </a:endParaRPr>
          </a:p>
        </p:txBody>
      </p:sp>
      <p:sp>
        <p:nvSpPr>
          <p:cNvPr id="14" name="矩形 13">
            <a:extLst>
              <a:ext uri="{FF2B5EF4-FFF2-40B4-BE49-F238E27FC236}">
                <a16:creationId xmlns:a16="http://schemas.microsoft.com/office/drawing/2014/main" id="{75A7FBAB-ED8F-C332-5676-FD83CF76A99B}"/>
              </a:ext>
            </a:extLst>
          </p:cNvPr>
          <p:cNvSpPr/>
          <p:nvPr/>
        </p:nvSpPr>
        <p:spPr>
          <a:xfrm>
            <a:off x="8813138" y="9578184"/>
            <a:ext cx="1473862" cy="157287"/>
          </a:xfrm>
          <a:prstGeom prst="rect">
            <a:avLst/>
          </a:prstGeom>
          <a:noFill/>
        </p:spPr>
        <p:txBody>
          <a:bodyPr wrap="square" lIns="0" tIns="0" rIns="0" bIns="0">
            <a:spAutoFit/>
          </a:bodyPr>
          <a:lstStyle/>
          <a:p>
            <a:pPr indent="0">
              <a:lnSpc>
                <a:spcPct val="111000"/>
              </a:lnSpc>
            </a:pPr>
            <a:r>
              <a:rPr lang="es-US" sz="1000" b="0" i="0" u="none" strike="noStrike" cap="none" baseline="0" dirty="0">
                <a:solidFill>
                  <a:srgbClr val="CE181C"/>
                </a:solidFill>
                <a:effectLst/>
                <a:uFill>
                  <a:solidFill>
                    <a:prstClr val="black">
                      <a:alpha val="0"/>
                    </a:prstClr>
                  </a:solidFill>
                </a:uFill>
                <a:latin typeface="Arial"/>
                <a:ea typeface="Arial"/>
                <a:cs typeface="Arial"/>
              </a:rPr>
              <a:t>SOBRE CIBERACOSO</a:t>
            </a:r>
            <a:endParaRPr lang="en-GB" sz="900" b="0" i="0" dirty="0">
              <a:solidFill>
                <a:srgbClr val="CE181C"/>
              </a:solidFill>
              <a:effectLst/>
              <a:latin typeface="Arial" pitchFamily="34" charset="0"/>
              <a:ea typeface="PingFang SC" panose="020B0300000000000000" pitchFamily="34" charset="-120"/>
              <a:cs typeface="Arial" pitchFamily="34" charset="0"/>
            </a:endParaRPr>
          </a:p>
        </p:txBody>
      </p:sp>
      <p:cxnSp>
        <p:nvCxnSpPr>
          <p:cNvPr id="16" name="直接连接符 15">
            <a:extLst>
              <a:ext uri="{FF2B5EF4-FFF2-40B4-BE49-F238E27FC236}">
                <a16:creationId xmlns:a16="http://schemas.microsoft.com/office/drawing/2014/main" id="{9973F877-20EC-9CA9-5C83-665461F3187F}"/>
              </a:ext>
            </a:extLst>
          </p:cNvPr>
          <p:cNvCxnSpPr/>
          <p:nvPr/>
        </p:nvCxnSpPr>
        <p:spPr>
          <a:xfrm>
            <a:off x="8839200" y="9791700"/>
            <a:ext cx="99060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3836695" y="214042"/>
            <a:ext cx="9854684" cy="791755"/>
          </a:xfrm>
          <a:prstGeom prst="rect">
            <a:avLst/>
          </a:prstGeom>
        </p:spPr>
        <p:txBody>
          <a:bodyPr wrap="square" lIns="0" tIns="0" rIns="0" bIns="0" rtlCol="0" anchor="t">
            <a:spAutoFit/>
          </a:bodyPr>
          <a:lstStyle/>
          <a:p>
            <a:pPr algn="ctr">
              <a:lnSpc>
                <a:spcPts val="6999"/>
              </a:lnSpc>
            </a:pPr>
            <a:r>
              <a:rPr lang="es-US" sz="3500" b="0" i="0" u="none" strike="noStrike" cap="none" baseline="0" dirty="0">
                <a:solidFill>
                  <a:srgbClr val="000000"/>
                </a:solidFill>
                <a:effectLst/>
                <a:uFill>
                  <a:solidFill>
                    <a:prstClr val="black">
                      <a:alpha val="0"/>
                    </a:prstClr>
                  </a:solidFill>
                </a:uFill>
                <a:latin typeface="Calibri (MS)"/>
                <a:ea typeface="Calibri (MS)"/>
                <a:cs typeface="Calibri (MS)"/>
              </a:rPr>
              <a:t>Enlaces a los materiales de la lección</a:t>
            </a:r>
          </a:p>
        </p:txBody>
      </p:sp>
      <p:sp>
        <p:nvSpPr>
          <p:cNvPr id="3" name="TextBox 3"/>
          <p:cNvSpPr txBox="1"/>
          <p:nvPr/>
        </p:nvSpPr>
        <p:spPr>
          <a:xfrm>
            <a:off x="2612964" y="7655946"/>
            <a:ext cx="13013923" cy="575670"/>
          </a:xfrm>
          <a:prstGeom prst="rect">
            <a:avLst/>
          </a:prstGeom>
        </p:spPr>
        <p:txBody>
          <a:bodyPr wrap="square" lIns="0" tIns="0" rIns="0" bIns="0" rtlCol="0" anchor="t">
            <a:spAutoFit/>
          </a:bodyPr>
          <a:lstStyle/>
          <a:p>
            <a:pPr algn="ctr">
              <a:lnSpc>
                <a:spcPts val="5040"/>
              </a:lnSpc>
            </a:pPr>
            <a:r>
              <a:rPr lang="es-US" sz="2800" b="0" i="0" u="sng" strike="noStrike" cap="none" baseline="0" dirty="0">
                <a:effectLst/>
                <a:uFill>
                  <a:solidFill>
                    <a:srgbClr val="000000"/>
                  </a:solidFill>
                </a:uFill>
                <a:latin typeface="Calibri (MS)"/>
                <a:ea typeface="Calibri (MS)"/>
                <a:cs typeface="Calibri (MS)"/>
                <a:hlinkClick r:id="rId2" tooltip="https://dibbleinstitute.org/wp-new/wp-content/uploads/2019/11/Sexting-Advice-For-Teens.pdf" history="0">
                  <a:extLst>
                    <a:ext uri="{A12FA001-AC4F-418D-AE19-62706E023703}">
                      <ahyp:hlinkClr xmlns:ahyp="http://schemas.microsoft.com/office/drawing/2018/hyperlinkcolor" val="tx"/>
                    </a:ext>
                  </a:extLst>
                </a:hlinkClick>
              </a:rPr>
              <a:t>Folleto “Sexting: consejos para adolescentes” de The </a:t>
            </a:r>
            <a:r>
              <a:rPr lang="es-US" sz="2800" b="0" i="0" u="sng" strike="noStrike" cap="none" baseline="0" dirty="0" err="1">
                <a:effectLst/>
                <a:uFill>
                  <a:solidFill>
                    <a:srgbClr val="000000"/>
                  </a:solidFill>
                </a:uFill>
                <a:latin typeface="Calibri (MS)"/>
                <a:ea typeface="Calibri (MS)"/>
                <a:cs typeface="Calibri (MS)"/>
                <a:hlinkClick r:id="rId2" tooltip="https://dibbleinstitute.org/wp-new/wp-content/uploads/2019/11/Sexting-Advice-For-Teens.pdf" history="0">
                  <a:extLst>
                    <a:ext uri="{A12FA001-AC4F-418D-AE19-62706E023703}">
                      <ahyp:hlinkClr xmlns:ahyp="http://schemas.microsoft.com/office/drawing/2018/hyperlinkcolor" val="tx"/>
                    </a:ext>
                  </a:extLst>
                </a:hlinkClick>
              </a:rPr>
              <a:t>Dibble</a:t>
            </a:r>
            <a:r>
              <a:rPr lang="es-US" sz="2800" b="0" i="0" u="sng" strike="noStrike" cap="none" baseline="0" dirty="0">
                <a:effectLst/>
                <a:uFill>
                  <a:solidFill>
                    <a:srgbClr val="000000"/>
                  </a:solidFill>
                </a:uFill>
                <a:latin typeface="Calibri (MS)"/>
                <a:ea typeface="Calibri (MS)"/>
                <a:cs typeface="Calibri (MS)"/>
                <a:hlinkClick r:id="rId2" tooltip="https://dibbleinstitute.org/wp-new/wp-content/uploads/2019/11/Sexting-Advice-For-Teens.pdf" history="0">
                  <a:extLst>
                    <a:ext uri="{A12FA001-AC4F-418D-AE19-62706E023703}">
                      <ahyp:hlinkClr xmlns:ahyp="http://schemas.microsoft.com/office/drawing/2018/hyperlinkcolor" val="tx"/>
                    </a:ext>
                  </a:extLst>
                </a:hlinkClick>
              </a:rPr>
              <a:t> </a:t>
            </a:r>
            <a:r>
              <a:rPr lang="es-US" sz="2800" b="0" i="0" u="sng" strike="noStrike" cap="none" baseline="0" dirty="0" err="1">
                <a:effectLst/>
                <a:uFill>
                  <a:solidFill>
                    <a:srgbClr val="000000"/>
                  </a:solidFill>
                </a:uFill>
                <a:latin typeface="Calibri (MS)"/>
                <a:ea typeface="Calibri (MS)"/>
                <a:cs typeface="Calibri (MS)"/>
                <a:hlinkClick r:id="rId2" tooltip="https://dibbleinstitute.org/wp-new/wp-content/uploads/2019/11/Sexting-Advice-For-Teens.pdf" history="0">
                  <a:extLst>
                    <a:ext uri="{A12FA001-AC4F-418D-AE19-62706E023703}">
                      <ahyp:hlinkClr xmlns:ahyp="http://schemas.microsoft.com/office/drawing/2018/hyperlinkcolor" val="tx"/>
                    </a:ext>
                  </a:extLst>
                </a:hlinkClick>
              </a:rPr>
              <a:t>Institute</a:t>
            </a:r>
            <a:endParaRPr lang="es-US" sz="2800" b="0" i="0" u="sng" strike="noStrike" cap="none" baseline="0" dirty="0">
              <a:effectLst/>
              <a:uFill>
                <a:solidFill>
                  <a:srgbClr val="000000"/>
                </a:solidFill>
              </a:uFill>
              <a:latin typeface="Calibri (MS)"/>
              <a:ea typeface="Calibri (MS)"/>
              <a:cs typeface="Calibri (MS)"/>
              <a:hlinkClick r:id="rId2" tooltip="https://dibbleinstitute.org/wp-new/wp-content/uploads/2019/11/Sexting-Advice-For-Teens.pdf" history="0">
                <a:extLst>
                  <a:ext uri="{A12FA001-AC4F-418D-AE19-62706E023703}">
                    <ahyp:hlinkClr xmlns:ahyp="http://schemas.microsoft.com/office/drawing/2018/hyperlinkcolor" val="tx"/>
                  </a:ext>
                </a:extLst>
              </a:hlinkClick>
            </a:endParaRPr>
          </a:p>
        </p:txBody>
      </p:sp>
      <p:sp>
        <p:nvSpPr>
          <p:cNvPr id="4" name="TextBox 4"/>
          <p:cNvSpPr txBox="1"/>
          <p:nvPr/>
        </p:nvSpPr>
        <p:spPr>
          <a:xfrm>
            <a:off x="2435334" y="2244724"/>
            <a:ext cx="13369186" cy="575670"/>
          </a:xfrm>
          <a:prstGeom prst="rect">
            <a:avLst/>
          </a:prstGeom>
        </p:spPr>
        <p:txBody>
          <a:bodyPr wrap="square" lIns="0" tIns="0" rIns="0" bIns="0" rtlCol="0" anchor="t">
            <a:spAutoFit/>
          </a:bodyPr>
          <a:lstStyle/>
          <a:p>
            <a:pPr algn="ctr">
              <a:lnSpc>
                <a:spcPts val="5040"/>
              </a:lnSpc>
            </a:pPr>
            <a:r>
              <a:rPr lang="es-US" sz="2800" b="0" i="0" u="sng" strike="noStrike" cap="none" baseline="0" dirty="0">
                <a:effectLst/>
                <a:uFill>
                  <a:solidFill>
                    <a:srgbClr val="000000"/>
                  </a:solidFill>
                </a:uFill>
                <a:latin typeface="Calibri (MS)"/>
                <a:ea typeface="Calibri (MS)"/>
                <a:cs typeface="Calibri (MS)"/>
                <a:hlinkClick r:id="rId3" tooltip="https://www.youtube.com/watch?v=CEivufW2IWs" history="0">
                  <a:extLst>
                    <a:ext uri="{A12FA001-AC4F-418D-AE19-62706E023703}">
                      <ahyp:hlinkClr xmlns:ahyp="http://schemas.microsoft.com/office/drawing/2018/hyperlinkcolor" val="tx"/>
                    </a:ext>
                  </a:extLst>
                </a:hlinkClick>
              </a:rPr>
              <a:t>Video “El abuso sexual en línea puede ocurrir” de </a:t>
            </a:r>
            <a:r>
              <a:rPr lang="es-US" sz="2800" b="0" i="0" u="sng" strike="noStrike" cap="none" baseline="0" dirty="0" err="1">
                <a:effectLst/>
                <a:uFill>
                  <a:solidFill>
                    <a:srgbClr val="000000"/>
                  </a:solidFill>
                </a:uFill>
                <a:latin typeface="Calibri (MS)"/>
                <a:ea typeface="Calibri (MS)"/>
                <a:cs typeface="Calibri (MS)"/>
                <a:hlinkClick r:id="rId3" tooltip="https://www.youtube.com/watch?v=CEivufW2IWs" history="0">
                  <a:extLst>
                    <a:ext uri="{A12FA001-AC4F-418D-AE19-62706E023703}">
                      <ahyp:hlinkClr xmlns:ahyp="http://schemas.microsoft.com/office/drawing/2018/hyperlinkcolor" val="tx"/>
                    </a:ext>
                  </a:extLst>
                </a:hlinkClick>
              </a:rPr>
              <a:t>Fight</a:t>
            </a:r>
            <a:r>
              <a:rPr lang="es-US" sz="2800" b="0" i="0" u="sng" strike="noStrike" cap="none" baseline="0" dirty="0">
                <a:effectLst/>
                <a:uFill>
                  <a:solidFill>
                    <a:srgbClr val="000000"/>
                  </a:solidFill>
                </a:uFill>
                <a:latin typeface="Calibri (MS)"/>
                <a:ea typeface="Calibri (MS)"/>
                <a:cs typeface="Calibri (MS)"/>
                <a:hlinkClick r:id="rId3" tooltip="https://www.youtube.com/watch?v=CEivufW2IWs" history="0">
                  <a:extLst>
                    <a:ext uri="{A12FA001-AC4F-418D-AE19-62706E023703}">
                      <ahyp:hlinkClr xmlns:ahyp="http://schemas.microsoft.com/office/drawing/2018/hyperlinkcolor" val="tx"/>
                    </a:ext>
                  </a:extLst>
                </a:hlinkClick>
              </a:rPr>
              <a:t> Child Abuse</a:t>
            </a:r>
          </a:p>
        </p:txBody>
      </p:sp>
      <p:sp>
        <p:nvSpPr>
          <p:cNvPr id="5" name="TextBox 5"/>
          <p:cNvSpPr txBox="1"/>
          <p:nvPr/>
        </p:nvSpPr>
        <p:spPr>
          <a:xfrm>
            <a:off x="1956088" y="8476237"/>
            <a:ext cx="14327673" cy="575670"/>
          </a:xfrm>
          <a:prstGeom prst="rect">
            <a:avLst/>
          </a:prstGeom>
        </p:spPr>
        <p:txBody>
          <a:bodyPr wrap="square" lIns="0" tIns="0" rIns="0" bIns="0" rtlCol="0" anchor="t">
            <a:spAutoFit/>
          </a:bodyPr>
          <a:lstStyle/>
          <a:p>
            <a:pPr algn="ctr">
              <a:lnSpc>
                <a:spcPts val="5040"/>
              </a:lnSpc>
            </a:pPr>
            <a:r>
              <a:rPr lang="es-US" sz="2800" b="0" i="0" u="sng" strike="noStrike" cap="none" baseline="0" dirty="0">
                <a:effectLst/>
                <a:uFill>
                  <a:solidFill>
                    <a:srgbClr val="000000"/>
                  </a:solidFill>
                </a:uFill>
                <a:latin typeface="Calibri (MS)"/>
                <a:ea typeface="Calibri (MS)"/>
                <a:cs typeface="Calibri (MS)"/>
                <a:hlinkClick r:id="rId4" tooltip="https://connectforfreedom.org/wp-content/uploads/2025/07/Top-5-Quiz-Online-Decisions.pptx" history="0">
                  <a:extLst>
                    <a:ext uri="{A12FA001-AC4F-418D-AE19-62706E023703}">
                      <ahyp:hlinkClr xmlns:ahyp="http://schemas.microsoft.com/office/drawing/2018/hyperlinkcolor" val="tx"/>
                    </a:ext>
                  </a:extLst>
                </a:hlinkClick>
              </a:rPr>
              <a:t>Cuestionario de las 5 decisiones principales en línea</a:t>
            </a:r>
          </a:p>
        </p:txBody>
      </p:sp>
      <p:sp>
        <p:nvSpPr>
          <p:cNvPr id="6" name="TextBox 6"/>
          <p:cNvSpPr txBox="1"/>
          <p:nvPr/>
        </p:nvSpPr>
        <p:spPr>
          <a:xfrm>
            <a:off x="5698696" y="3043403"/>
            <a:ext cx="6842462" cy="575670"/>
          </a:xfrm>
          <a:prstGeom prst="rect">
            <a:avLst/>
          </a:prstGeom>
        </p:spPr>
        <p:txBody>
          <a:bodyPr wrap="square" lIns="0" tIns="0" rIns="0" bIns="0" rtlCol="0" anchor="t">
            <a:spAutoFit/>
          </a:bodyPr>
          <a:lstStyle/>
          <a:p>
            <a:pPr algn="ctr">
              <a:lnSpc>
                <a:spcPts val="5040"/>
              </a:lnSpc>
            </a:pPr>
            <a:r>
              <a:rPr lang="es-US" sz="2800" b="0" i="0" u="sng" strike="noStrike" cap="none" baseline="0" dirty="0">
                <a:effectLst/>
                <a:uFill>
                  <a:solidFill>
                    <a:srgbClr val="000000"/>
                  </a:solidFill>
                </a:uFill>
                <a:latin typeface="Calibri (MS)"/>
                <a:ea typeface="Calibri (MS)"/>
                <a:cs typeface="Calibri (MS)"/>
                <a:hlinkClick r:id="rId5" tooltip="https://www.youtube.com/watch?v=pAaXbBzVdJE" history="0">
                  <a:extLst>
                    <a:ext uri="{A12FA001-AC4F-418D-AE19-62706E023703}">
                      <ahyp:hlinkClr xmlns:ahyp="http://schemas.microsoft.com/office/drawing/2018/hyperlinkcolor" val="tx"/>
                    </a:ext>
                  </a:extLst>
                </a:hlinkClick>
              </a:rPr>
              <a:t>Video “Rebobinar” del </a:t>
            </a:r>
            <a:r>
              <a:rPr lang="es-US" sz="2800" b="0" i="0" u="sng" strike="noStrike" cap="none" baseline="0" dirty="0" err="1">
                <a:effectLst/>
                <a:uFill>
                  <a:solidFill>
                    <a:srgbClr val="000000"/>
                  </a:solidFill>
                </a:uFill>
                <a:latin typeface="Calibri (MS)"/>
                <a:ea typeface="Calibri (MS)"/>
                <a:cs typeface="Calibri (MS)"/>
                <a:hlinkClick r:id="rId5" tooltip="https://www.youtube.com/watch?v=pAaXbBzVdJE" history="0">
                  <a:extLst>
                    <a:ext uri="{A12FA001-AC4F-418D-AE19-62706E023703}">
                      <ahyp:hlinkClr xmlns:ahyp="http://schemas.microsoft.com/office/drawing/2018/hyperlinkcolor" val="tx"/>
                    </a:ext>
                  </a:extLst>
                </a:hlinkClick>
              </a:rPr>
              <a:t>NCMEC</a:t>
            </a:r>
            <a:endParaRPr lang="es-US" sz="2800" b="0" i="0" u="sng" strike="noStrike" cap="none" baseline="0" dirty="0">
              <a:effectLst/>
              <a:uFill>
                <a:solidFill>
                  <a:srgbClr val="000000"/>
                </a:solidFill>
              </a:uFill>
              <a:latin typeface="Calibri (MS)"/>
              <a:ea typeface="Calibri (MS)"/>
              <a:cs typeface="Calibri (MS)"/>
              <a:hlinkClick r:id="rId5" tooltip="https://www.youtube.com/watch?v=pAaXbBzVdJE" history="0">
                <a:extLst>
                  <a:ext uri="{A12FA001-AC4F-418D-AE19-62706E023703}">
                    <ahyp:hlinkClr xmlns:ahyp="http://schemas.microsoft.com/office/drawing/2018/hyperlinkcolor" val="tx"/>
                  </a:ext>
                </a:extLst>
              </a:hlinkClick>
            </a:endParaRPr>
          </a:p>
        </p:txBody>
      </p:sp>
      <p:sp>
        <p:nvSpPr>
          <p:cNvPr id="7" name="TextBox 7"/>
          <p:cNvSpPr txBox="1"/>
          <p:nvPr/>
        </p:nvSpPr>
        <p:spPr>
          <a:xfrm>
            <a:off x="152400" y="1367464"/>
            <a:ext cx="18059400" cy="575670"/>
          </a:xfrm>
          <a:prstGeom prst="rect">
            <a:avLst/>
          </a:prstGeom>
        </p:spPr>
        <p:txBody>
          <a:bodyPr wrap="square" lIns="0" tIns="0" rIns="0" bIns="0" rtlCol="0" anchor="t">
            <a:spAutoFit/>
          </a:bodyPr>
          <a:lstStyle/>
          <a:p>
            <a:pPr algn="ctr">
              <a:lnSpc>
                <a:spcPts val="5040"/>
              </a:lnSpc>
            </a:pPr>
            <a:r>
              <a:rPr lang="es-US" sz="2800" b="0" i="0" u="sng" strike="noStrike" cap="none" baseline="0" dirty="0">
                <a:effectLst/>
                <a:uFill>
                  <a:solidFill>
                    <a:srgbClr val="000000"/>
                  </a:solidFill>
                </a:uFill>
                <a:latin typeface="Calibri (MS)"/>
                <a:ea typeface="Calibri (MS)"/>
                <a:cs typeface="Calibri (MS)"/>
                <a:hlinkClick r:id="rId6" tooltip="https://www.youtube.com/watch?v=ottnH427Fr8" history="0">
                  <a:extLst>
                    <a:ext uri="{A12FA001-AC4F-418D-AE19-62706E023703}">
                      <ahyp:hlinkClr xmlns:ahyp="http://schemas.microsoft.com/office/drawing/2018/hyperlinkcolor" val="tx"/>
                    </a:ext>
                  </a:extLst>
                </a:hlinkClick>
              </a:rPr>
              <a:t>Video “Opiniones de adolescentes: la sobreexposición y tu huella digital” de </a:t>
            </a:r>
            <a:r>
              <a:rPr lang="es-US" sz="2800" b="0" i="0" u="sng" strike="noStrike" cap="none" baseline="0" dirty="0" err="1">
                <a:effectLst/>
                <a:uFill>
                  <a:solidFill>
                    <a:srgbClr val="000000"/>
                  </a:solidFill>
                </a:uFill>
                <a:latin typeface="Calibri (MS)"/>
                <a:ea typeface="Calibri (MS)"/>
                <a:cs typeface="Calibri (MS)"/>
                <a:hlinkClick r:id="rId6" tooltip="https://www.youtube.com/watch?v=ottnH427Fr8" history="0">
                  <a:extLst>
                    <a:ext uri="{A12FA001-AC4F-418D-AE19-62706E023703}">
                      <ahyp:hlinkClr xmlns:ahyp="http://schemas.microsoft.com/office/drawing/2018/hyperlinkcolor" val="tx"/>
                    </a:ext>
                  </a:extLst>
                </a:hlinkClick>
              </a:rPr>
              <a:t>Common</a:t>
            </a:r>
            <a:r>
              <a:rPr lang="es-US" sz="2800" b="0" i="0" u="sng" strike="noStrike" cap="none" baseline="0" dirty="0">
                <a:effectLst/>
                <a:uFill>
                  <a:solidFill>
                    <a:srgbClr val="000000"/>
                  </a:solidFill>
                </a:uFill>
                <a:latin typeface="Calibri (MS)"/>
                <a:ea typeface="Calibri (MS)"/>
                <a:cs typeface="Calibri (MS)"/>
                <a:hlinkClick r:id="rId6" tooltip="https://www.youtube.com/watch?v=ottnH427Fr8" history="0">
                  <a:extLst>
                    <a:ext uri="{A12FA001-AC4F-418D-AE19-62706E023703}">
                      <ahyp:hlinkClr xmlns:ahyp="http://schemas.microsoft.com/office/drawing/2018/hyperlinkcolor" val="tx"/>
                    </a:ext>
                  </a:extLst>
                </a:hlinkClick>
              </a:rPr>
              <a:t> </a:t>
            </a:r>
            <a:r>
              <a:rPr lang="es-US" sz="2800" b="0" i="0" u="sng" strike="noStrike" cap="none" baseline="0" dirty="0" err="1">
                <a:effectLst/>
                <a:uFill>
                  <a:solidFill>
                    <a:srgbClr val="000000"/>
                  </a:solidFill>
                </a:uFill>
                <a:latin typeface="Calibri (MS)"/>
                <a:ea typeface="Calibri (MS)"/>
                <a:cs typeface="Calibri (MS)"/>
                <a:hlinkClick r:id="rId6" tooltip="https://www.youtube.com/watch?v=ottnH427Fr8" history="0">
                  <a:extLst>
                    <a:ext uri="{A12FA001-AC4F-418D-AE19-62706E023703}">
                      <ahyp:hlinkClr xmlns:ahyp="http://schemas.microsoft.com/office/drawing/2018/hyperlinkcolor" val="tx"/>
                    </a:ext>
                  </a:extLst>
                </a:hlinkClick>
              </a:rPr>
              <a:t>Sense</a:t>
            </a:r>
            <a:r>
              <a:rPr lang="es-US" sz="2800" b="0" i="0" u="sng" strike="noStrike" cap="none" baseline="0" dirty="0">
                <a:effectLst/>
                <a:uFill>
                  <a:solidFill>
                    <a:srgbClr val="000000"/>
                  </a:solidFill>
                </a:uFill>
                <a:latin typeface="Calibri (MS)"/>
                <a:ea typeface="Calibri (MS)"/>
                <a:cs typeface="Calibri (MS)"/>
                <a:hlinkClick r:id="rId6" tooltip="https://www.youtube.com/watch?v=ottnH427Fr8" history="0">
                  <a:extLst>
                    <a:ext uri="{A12FA001-AC4F-418D-AE19-62706E023703}">
                      <ahyp:hlinkClr xmlns:ahyp="http://schemas.microsoft.com/office/drawing/2018/hyperlinkcolor" val="tx"/>
                    </a:ext>
                  </a:extLst>
                </a:hlinkClick>
              </a:rPr>
              <a:t> Education</a:t>
            </a:r>
          </a:p>
        </p:txBody>
      </p:sp>
      <p:sp>
        <p:nvSpPr>
          <p:cNvPr id="8" name="TextBox 8"/>
          <p:cNvSpPr txBox="1"/>
          <p:nvPr/>
        </p:nvSpPr>
        <p:spPr>
          <a:xfrm>
            <a:off x="1980163" y="3777556"/>
            <a:ext cx="14327674" cy="575670"/>
          </a:xfrm>
          <a:prstGeom prst="rect">
            <a:avLst/>
          </a:prstGeom>
        </p:spPr>
        <p:txBody>
          <a:bodyPr wrap="square" lIns="0" tIns="0" rIns="0" bIns="0" rtlCol="0" anchor="t">
            <a:spAutoFit/>
          </a:bodyPr>
          <a:lstStyle/>
          <a:p>
            <a:pPr algn="ctr">
              <a:lnSpc>
                <a:spcPts val="5040"/>
              </a:lnSpc>
            </a:pPr>
            <a:r>
              <a:rPr lang="es-US" sz="2800" b="0" i="0" u="sng" strike="noStrike" cap="none" baseline="0" dirty="0">
                <a:effectLst/>
                <a:uFill>
                  <a:solidFill>
                    <a:srgbClr val="000000"/>
                  </a:solidFill>
                </a:uFill>
                <a:latin typeface="Calibri (MS)"/>
                <a:ea typeface="Calibri (MS)"/>
                <a:cs typeface="Calibri (MS)"/>
                <a:hlinkClick r:id="rId7" tooltip="https://www.dhs.gov/know2protect/p2p/teens" history="0">
                  <a:extLst>
                    <a:ext uri="{A12FA001-AC4F-418D-AE19-62706E023703}">
                      <ahyp:hlinkClr xmlns:ahyp="http://schemas.microsoft.com/office/drawing/2018/hyperlinkcolor" val="tx"/>
                    </a:ext>
                  </a:extLst>
                </a:hlinkClick>
              </a:rPr>
              <a:t>Campaña Pledge2Protect para adolescentes de know2protect</a:t>
            </a:r>
          </a:p>
        </p:txBody>
      </p:sp>
      <p:sp>
        <p:nvSpPr>
          <p:cNvPr id="9" name="TextBox 9"/>
          <p:cNvSpPr txBox="1"/>
          <p:nvPr/>
        </p:nvSpPr>
        <p:spPr>
          <a:xfrm>
            <a:off x="457200" y="4528297"/>
            <a:ext cx="17449800" cy="575670"/>
          </a:xfrm>
          <a:prstGeom prst="rect">
            <a:avLst/>
          </a:prstGeom>
        </p:spPr>
        <p:txBody>
          <a:bodyPr wrap="square" lIns="0" tIns="0" rIns="0" bIns="0" rtlCol="0" anchor="t">
            <a:spAutoFit/>
          </a:bodyPr>
          <a:lstStyle/>
          <a:p>
            <a:pPr algn="ctr">
              <a:lnSpc>
                <a:spcPts val="5040"/>
              </a:lnSpc>
            </a:pPr>
            <a:r>
              <a:rPr lang="es-US" sz="2800" b="0" i="0" u="sng" strike="noStrike" cap="none" baseline="0" dirty="0">
                <a:effectLst/>
                <a:uFill>
                  <a:solidFill>
                    <a:srgbClr val="000000"/>
                  </a:solidFill>
                </a:uFill>
                <a:latin typeface="Calibri (MS)"/>
                <a:ea typeface="Calibri (MS)"/>
                <a:cs typeface="Calibri (MS)"/>
                <a:hlinkClick r:id="rId8" tooltip="https://www.dhs.gov/know2protect/publication/how2spot-peer-peer-risks-guide-teens" history="0">
                  <a:extLst>
                    <a:ext uri="{A12FA001-AC4F-418D-AE19-62706E023703}">
                      <ahyp:hlinkClr xmlns:ahyp="http://schemas.microsoft.com/office/drawing/2018/hyperlinkcolor" val="tx"/>
                    </a:ext>
                  </a:extLst>
                </a:hlinkClick>
              </a:rPr>
              <a:t>Cómo identificar los riesgos entre iguales de know2protect: una guía para adolescentes</a:t>
            </a:r>
            <a:endParaRPr lang="en-US" sz="2800" u="sng" dirty="0">
              <a:latin typeface="Calibri (MS)"/>
              <a:ea typeface="Calibri (MS)"/>
              <a:cs typeface="Calibri (MS)"/>
              <a:sym typeface="Calibri (MS)"/>
              <a:hlinkClick r:id="rId9" tooltip="https://www.dhs.gov/know2protect/publication/how2spot-peer-peer-risks-guide-teens">
                <a:extLst>
                  <a:ext uri="{A12FA001-AC4F-418D-AE19-62706E023703}">
                    <ahyp:hlinkClr xmlns:ahyp="http://schemas.microsoft.com/office/drawing/2018/hyperlinkcolor" val="tx"/>
                  </a:ext>
                </a:extLst>
              </a:hlinkClick>
            </a:endParaRPr>
          </a:p>
        </p:txBody>
      </p:sp>
      <p:sp>
        <p:nvSpPr>
          <p:cNvPr id="10" name="TextBox 10"/>
          <p:cNvSpPr txBox="1"/>
          <p:nvPr/>
        </p:nvSpPr>
        <p:spPr>
          <a:xfrm>
            <a:off x="2736876" y="5269779"/>
            <a:ext cx="12814247" cy="575670"/>
          </a:xfrm>
          <a:prstGeom prst="rect">
            <a:avLst/>
          </a:prstGeom>
        </p:spPr>
        <p:txBody>
          <a:bodyPr wrap="square" lIns="0" tIns="0" rIns="0" bIns="0" rtlCol="0" anchor="t">
            <a:spAutoFit/>
          </a:bodyPr>
          <a:lstStyle/>
          <a:p>
            <a:pPr algn="ctr">
              <a:lnSpc>
                <a:spcPts val="5040"/>
              </a:lnSpc>
            </a:pPr>
            <a:r>
              <a:rPr lang="es-US" sz="2800" b="0" i="0" u="sng" strike="noStrike" cap="none" baseline="0" dirty="0">
                <a:effectLst/>
                <a:uFill>
                  <a:solidFill>
                    <a:srgbClr val="000000"/>
                  </a:solidFill>
                </a:uFill>
                <a:latin typeface="Calibri (MS)"/>
                <a:ea typeface="Calibri (MS)"/>
                <a:cs typeface="Calibri (MS)"/>
                <a:hlinkClick r:id="rId10" tooltip="https://www.dhs.gov/sites/default/files/2025-07/25_0801_k2p_p2p-Exit-Checklist-Kids-Teens.pdf" history="0">
                  <a:extLst>
                    <a:ext uri="{A12FA001-AC4F-418D-AE19-62706E023703}">
                      <ahyp:hlinkClr xmlns:ahyp="http://schemas.microsoft.com/office/drawing/2018/hyperlinkcolor" val="tx"/>
                    </a:ext>
                  </a:extLst>
                </a:hlinkClick>
              </a:rPr>
              <a:t>Lista de verificación de la estrategia de salida de know2protect</a:t>
            </a:r>
            <a:endParaRPr lang="en-US" sz="2800" u="sng" dirty="0">
              <a:latin typeface="Calibri (MS)"/>
              <a:ea typeface="Calibri (MS)"/>
              <a:cs typeface="Calibri (MS)"/>
              <a:sym typeface="Calibri (MS)"/>
              <a:hlinkClick r:id="rId11" tooltip="https://www.dhs.gov/sites/default/files/2025-07/25_0801_k2p_p2p-Exit-Checklist-Kids-Teens.pdf">
                <a:extLst>
                  <a:ext uri="{A12FA001-AC4F-418D-AE19-62706E023703}">
                    <ahyp:hlinkClr xmlns:ahyp="http://schemas.microsoft.com/office/drawing/2018/hyperlinkcolor" val="tx"/>
                  </a:ext>
                </a:extLst>
              </a:hlinkClick>
            </a:endParaRPr>
          </a:p>
        </p:txBody>
      </p:sp>
      <p:sp>
        <p:nvSpPr>
          <p:cNvPr id="11" name="TextBox 11"/>
          <p:cNvSpPr txBox="1"/>
          <p:nvPr/>
        </p:nvSpPr>
        <p:spPr>
          <a:xfrm>
            <a:off x="3978668" y="6112553"/>
            <a:ext cx="10282517" cy="575670"/>
          </a:xfrm>
          <a:prstGeom prst="rect">
            <a:avLst/>
          </a:prstGeom>
        </p:spPr>
        <p:txBody>
          <a:bodyPr wrap="square" lIns="0" tIns="0" rIns="0" bIns="0" rtlCol="0" anchor="t">
            <a:spAutoFit/>
          </a:bodyPr>
          <a:lstStyle/>
          <a:p>
            <a:pPr algn="ctr">
              <a:lnSpc>
                <a:spcPts val="5040"/>
              </a:lnSpc>
            </a:pPr>
            <a:r>
              <a:rPr lang="es-US" sz="2800" b="0" i="0" u="sng" strike="noStrike" cap="none" baseline="0" dirty="0">
                <a:effectLst/>
                <a:uFill>
                  <a:solidFill>
                    <a:srgbClr val="000000"/>
                  </a:solidFill>
                </a:uFill>
                <a:latin typeface="Calibri (MS)"/>
                <a:ea typeface="Calibri (MS)"/>
                <a:cs typeface="Calibri (MS)"/>
                <a:hlinkClick r:id="rId12" tooltip="https://www.dhs.gov/know2protect/how-to-report" history="0">
                  <a:extLst>
                    <a:ext uri="{A12FA001-AC4F-418D-AE19-62706E023703}">
                      <ahyp:hlinkClr xmlns:ahyp="http://schemas.microsoft.com/office/drawing/2018/hyperlinkcolor" val="tx"/>
                    </a:ext>
                  </a:extLst>
                </a:hlinkClick>
              </a:rPr>
              <a:t>How2Report de know2protect</a:t>
            </a:r>
          </a:p>
        </p:txBody>
      </p:sp>
      <p:sp>
        <p:nvSpPr>
          <p:cNvPr id="12" name="TextBox 12"/>
          <p:cNvSpPr txBox="1"/>
          <p:nvPr/>
        </p:nvSpPr>
        <p:spPr>
          <a:xfrm>
            <a:off x="2971800" y="6835655"/>
            <a:ext cx="12112466" cy="575670"/>
          </a:xfrm>
          <a:prstGeom prst="rect">
            <a:avLst/>
          </a:prstGeom>
        </p:spPr>
        <p:txBody>
          <a:bodyPr wrap="square" lIns="0" tIns="0" rIns="0" bIns="0" rtlCol="0" anchor="t">
            <a:spAutoFit/>
          </a:bodyPr>
          <a:lstStyle/>
          <a:p>
            <a:pPr algn="ctr">
              <a:lnSpc>
                <a:spcPts val="5040"/>
              </a:lnSpc>
            </a:pPr>
            <a:r>
              <a:rPr lang="es-US" sz="2800" b="0" i="0" u="sng" strike="noStrike" cap="none" baseline="0" dirty="0">
                <a:effectLst/>
                <a:uFill>
                  <a:solidFill>
                    <a:srgbClr val="000000"/>
                  </a:solidFill>
                </a:uFill>
                <a:latin typeface="Calibri (MS)"/>
                <a:ea typeface="Calibri (MS)"/>
                <a:cs typeface="Calibri (MS)"/>
                <a:hlinkClick r:id="rId13" tooltip="https://www.dhs.gov/sites/default/files/2025-07/25_0801_k2p_p2p_support-directory.pdf" history="0">
                  <a:extLst>
                    <a:ext uri="{A12FA001-AC4F-418D-AE19-62706E023703}">
                      <ahyp:hlinkClr xmlns:ahyp="http://schemas.microsoft.com/office/drawing/2018/hyperlinkcolor" val="tx"/>
                    </a:ext>
                  </a:extLst>
                </a:hlinkClick>
              </a:rPr>
              <a:t>Directorio de soporte </a:t>
            </a:r>
            <a:r>
              <a:rPr lang="es-US" sz="2800" b="0" i="0" u="sng" strike="noStrike" cap="none" baseline="0" dirty="0" err="1">
                <a:effectLst/>
                <a:uFill>
                  <a:solidFill>
                    <a:srgbClr val="000000"/>
                  </a:solidFill>
                </a:uFill>
                <a:latin typeface="Calibri (MS)"/>
                <a:ea typeface="Calibri (MS)"/>
                <a:cs typeface="Calibri (MS)"/>
                <a:hlinkClick r:id="rId13" tooltip="https://www.dhs.gov/sites/default/files/2025-07/25_0801_k2p_p2p_support-directory.pdf" history="0">
                  <a:extLst>
                    <a:ext uri="{A12FA001-AC4F-418D-AE19-62706E023703}">
                      <ahyp:hlinkClr xmlns:ahyp="http://schemas.microsoft.com/office/drawing/2018/hyperlinkcolor" val="tx"/>
                    </a:ext>
                  </a:extLst>
                </a:hlinkClick>
              </a:rPr>
              <a:t>You’re</a:t>
            </a:r>
            <a:r>
              <a:rPr lang="es-US" sz="2800" b="0" i="0" u="sng" strike="noStrike" cap="none" baseline="0" dirty="0">
                <a:effectLst/>
                <a:uFill>
                  <a:solidFill>
                    <a:srgbClr val="000000"/>
                  </a:solidFill>
                </a:uFill>
                <a:latin typeface="Calibri (MS)"/>
                <a:ea typeface="Calibri (MS)"/>
                <a:cs typeface="Calibri (MS)"/>
                <a:hlinkClick r:id="rId13" tooltip="https://www.dhs.gov/sites/default/files/2025-07/25_0801_k2p_p2p_support-directory.pdf" history="0">
                  <a:extLst>
                    <a:ext uri="{A12FA001-AC4F-418D-AE19-62706E023703}">
                      <ahyp:hlinkClr xmlns:ahyp="http://schemas.microsoft.com/office/drawing/2018/hyperlinkcolor" val="tx"/>
                    </a:ext>
                  </a:extLst>
                </a:hlinkClick>
              </a:rPr>
              <a:t> </a:t>
            </a:r>
            <a:r>
              <a:rPr lang="es-US" sz="2800" b="0" i="0" u="sng" strike="noStrike" cap="none" baseline="0" dirty="0" err="1">
                <a:effectLst/>
                <a:uFill>
                  <a:solidFill>
                    <a:srgbClr val="000000"/>
                  </a:solidFill>
                </a:uFill>
                <a:latin typeface="Calibri (MS)"/>
                <a:ea typeface="Calibri (MS)"/>
                <a:cs typeface="Calibri (MS)"/>
                <a:hlinkClick r:id="rId13" tooltip="https://www.dhs.gov/sites/default/files/2025-07/25_0801_k2p_p2p_support-directory.pdf" history="0">
                  <a:extLst>
                    <a:ext uri="{A12FA001-AC4F-418D-AE19-62706E023703}">
                      <ahyp:hlinkClr xmlns:ahyp="http://schemas.microsoft.com/office/drawing/2018/hyperlinkcolor" val="tx"/>
                    </a:ext>
                  </a:extLst>
                </a:hlinkClick>
              </a:rPr>
              <a:t>Never</a:t>
            </a:r>
            <a:r>
              <a:rPr lang="es-US" sz="2800" b="0" i="0" u="sng" strike="noStrike" cap="none" baseline="0" dirty="0">
                <a:effectLst/>
                <a:uFill>
                  <a:solidFill>
                    <a:srgbClr val="000000"/>
                  </a:solidFill>
                </a:uFill>
                <a:latin typeface="Calibri (MS)"/>
                <a:ea typeface="Calibri (MS)"/>
                <a:cs typeface="Calibri (MS)"/>
                <a:hlinkClick r:id="rId13" tooltip="https://www.dhs.gov/sites/default/files/2025-07/25_0801_k2p_p2p_support-directory.pdf" history="0">
                  <a:extLst>
                    <a:ext uri="{A12FA001-AC4F-418D-AE19-62706E023703}">
                      <ahyp:hlinkClr xmlns:ahyp="http://schemas.microsoft.com/office/drawing/2018/hyperlinkcolor" val="tx"/>
                    </a:ext>
                  </a:extLst>
                </a:hlinkClick>
              </a:rPr>
              <a:t> Alone de know2protect</a:t>
            </a:r>
            <a:endParaRPr lang="en-US" sz="2800" u="sng" dirty="0">
              <a:latin typeface="Calibri (MS)"/>
              <a:ea typeface="Calibri (MS)"/>
              <a:cs typeface="Calibri (MS)"/>
              <a:sym typeface="Calibri (MS)"/>
              <a:hlinkClick r:id="rId14" tooltip="https://www.dhs.gov/sites/default/files/2025-07/25_0801_k2p_p2p_support-directory.pdf">
                <a:extLst>
                  <a:ext uri="{A12FA001-AC4F-418D-AE19-62706E023703}">
                    <ahyp:hlinkClr xmlns:ahyp="http://schemas.microsoft.com/office/drawing/2018/hyperlinkcolor" val="tx"/>
                  </a:ext>
                </a:extLst>
              </a:hlinkClick>
            </a:endParaRPr>
          </a:p>
        </p:txBody>
      </p:sp>
    </p:spTree>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52500" y="1325648"/>
            <a:ext cx="4686609" cy="712161"/>
            <a:chOff x="0" y="0"/>
            <a:chExt cx="1234333" cy="187565"/>
          </a:xfrm>
        </p:grpSpPr>
        <p:sp>
          <p:nvSpPr>
            <p:cNvPr id="3" name="Freeform 3"/>
            <p:cNvSpPr/>
            <p:nvPr/>
          </p:nvSpPr>
          <p:spPr>
            <a:xfrm>
              <a:off x="0" y="0"/>
              <a:ext cx="1234333" cy="187565"/>
            </a:xfrm>
            <a:custGeom>
              <a:avLst/>
              <a:gdLst/>
              <a:ahLst/>
              <a:cxnLst/>
              <a:rect l="l" t="t" r="r" b="b"/>
              <a:pathLst>
                <a:path w="1234333" h="187565">
                  <a:moveTo>
                    <a:pt x="0" y="0"/>
                  </a:moveTo>
                  <a:lnTo>
                    <a:pt x="1234333" y="0"/>
                  </a:lnTo>
                  <a:lnTo>
                    <a:pt x="1234333" y="187565"/>
                  </a:lnTo>
                  <a:lnTo>
                    <a:pt x="0" y="187565"/>
                  </a:lnTo>
                  <a:close/>
                </a:path>
              </a:pathLst>
            </a:custGeom>
            <a:solidFill>
              <a:srgbClr val="FEFEFE"/>
            </a:solidFill>
          </p:spPr>
          <p:txBody>
            <a:bodyPr/>
            <a:lstStyle/>
            <a:p>
              <a:endParaRPr lang="en-US"/>
            </a:p>
          </p:txBody>
        </p:sp>
        <p:sp>
          <p:nvSpPr>
            <p:cNvPr id="4" name="TextBox 4"/>
            <p:cNvSpPr txBox="1"/>
            <p:nvPr/>
          </p:nvSpPr>
          <p:spPr>
            <a:xfrm>
              <a:off x="0" y="-76200"/>
              <a:ext cx="1234333" cy="263765"/>
            </a:xfrm>
            <a:prstGeom prst="rect">
              <a:avLst/>
            </a:prstGeom>
          </p:spPr>
          <p:txBody>
            <a:bodyPr lIns="50800" tIns="50800" rIns="50800" bIns="50800" rtlCol="0" anchor="ctr"/>
            <a:lstStyle/>
            <a:p>
              <a:pPr algn="ctr">
                <a:lnSpc>
                  <a:spcPts val="2659"/>
                </a:lnSpc>
              </a:pPr>
              <a:endParaRPr/>
            </a:p>
          </p:txBody>
        </p:sp>
      </p:grpSp>
      <p:grpSp>
        <p:nvGrpSpPr>
          <p:cNvPr id="5" name="Group 5"/>
          <p:cNvGrpSpPr/>
          <p:nvPr/>
        </p:nvGrpSpPr>
        <p:grpSpPr>
          <a:xfrm>
            <a:off x="0" y="0"/>
            <a:ext cx="18288000" cy="824865"/>
            <a:chOff x="0" y="0"/>
            <a:chExt cx="4816593" cy="217248"/>
          </a:xfrm>
        </p:grpSpPr>
        <p:sp>
          <p:nvSpPr>
            <p:cNvPr id="6" name="Freeform 6"/>
            <p:cNvSpPr/>
            <p:nvPr/>
          </p:nvSpPr>
          <p:spPr>
            <a:xfrm>
              <a:off x="0" y="0"/>
              <a:ext cx="4816592" cy="217248"/>
            </a:xfrm>
            <a:custGeom>
              <a:avLst/>
              <a:gdLst/>
              <a:ahLst/>
              <a:cxnLst/>
              <a:rect l="l" t="t" r="r" b="b"/>
              <a:pathLst>
                <a:path w="4816592" h="217248">
                  <a:moveTo>
                    <a:pt x="0" y="0"/>
                  </a:moveTo>
                  <a:lnTo>
                    <a:pt x="4816592" y="0"/>
                  </a:lnTo>
                  <a:lnTo>
                    <a:pt x="4816592" y="217248"/>
                  </a:lnTo>
                  <a:lnTo>
                    <a:pt x="0" y="217248"/>
                  </a:lnTo>
                  <a:close/>
                </a:path>
              </a:pathLst>
            </a:custGeom>
            <a:solidFill>
              <a:srgbClr val="0C938B"/>
            </a:solidFill>
          </p:spPr>
          <p:txBody>
            <a:bodyPr/>
            <a:lstStyle/>
            <a:p>
              <a:endParaRPr lang="en-US"/>
            </a:p>
          </p:txBody>
        </p:sp>
        <p:sp>
          <p:nvSpPr>
            <p:cNvPr id="7" name="TextBox 7"/>
            <p:cNvSpPr txBox="1"/>
            <p:nvPr/>
          </p:nvSpPr>
          <p:spPr>
            <a:xfrm>
              <a:off x="0" y="-76200"/>
              <a:ext cx="4816593" cy="293448"/>
            </a:xfrm>
            <a:prstGeom prst="rect">
              <a:avLst/>
            </a:prstGeom>
          </p:spPr>
          <p:txBody>
            <a:bodyPr lIns="50800" tIns="50800" rIns="50800" bIns="50800" rtlCol="0" anchor="ctr"/>
            <a:lstStyle/>
            <a:p>
              <a:pPr algn="ctr">
                <a:lnSpc>
                  <a:spcPts val="2884"/>
                </a:lnSpc>
              </a:pPr>
              <a:endParaRPr/>
            </a:p>
          </p:txBody>
        </p:sp>
      </p:grpSp>
      <p:sp>
        <p:nvSpPr>
          <p:cNvPr id="8" name="TextBox 8"/>
          <p:cNvSpPr txBox="1"/>
          <p:nvPr/>
        </p:nvSpPr>
        <p:spPr>
          <a:xfrm>
            <a:off x="34413" y="-106023"/>
            <a:ext cx="18288000" cy="775405"/>
          </a:xfrm>
          <a:prstGeom prst="rect">
            <a:avLst/>
          </a:prstGeom>
        </p:spPr>
        <p:txBody>
          <a:bodyPr lIns="0" tIns="0" rIns="0" bIns="0" rtlCol="0" anchor="t">
            <a:spAutoFit/>
          </a:bodyPr>
          <a:lstStyle/>
          <a:p>
            <a:pPr algn="ctr">
              <a:lnSpc>
                <a:spcPts val="7000"/>
              </a:lnSpc>
              <a:spcBef>
                <a:spcPct val="0"/>
              </a:spcBef>
            </a:pPr>
            <a:r>
              <a:rPr lang="es-US" sz="3500" b="1" i="0" u="none" strike="noStrike" cap="none" baseline="0" dirty="0">
                <a:solidFill>
                  <a:srgbClr val="FFFFFF"/>
                </a:solidFill>
                <a:effectLst/>
                <a:uFill>
                  <a:solidFill>
                    <a:prstClr val="black">
                      <a:alpha val="0"/>
                    </a:prstClr>
                  </a:solidFill>
                </a:uFill>
                <a:latin typeface="Calibri (MS) Bold"/>
                <a:ea typeface="Calibri (MS) Bold"/>
                <a:cs typeface="Calibri (MS) Bold"/>
              </a:rPr>
              <a:t>Resumen de la lección</a:t>
            </a:r>
          </a:p>
        </p:txBody>
      </p:sp>
      <p:sp>
        <p:nvSpPr>
          <p:cNvPr id="9" name="TextBox 9"/>
          <p:cNvSpPr txBox="1"/>
          <p:nvPr/>
        </p:nvSpPr>
        <p:spPr>
          <a:xfrm>
            <a:off x="3495805" y="3633564"/>
            <a:ext cx="10785023" cy="484218"/>
          </a:xfrm>
          <a:prstGeom prst="rect">
            <a:avLst/>
          </a:prstGeom>
        </p:spPr>
        <p:txBody>
          <a:bodyPr lIns="0" tIns="0" rIns="0" bIns="0" rtlCol="0" anchor="t">
            <a:spAutoFit/>
          </a:bodyPr>
          <a:lstStyle/>
          <a:p>
            <a:pPr algn="ctr">
              <a:lnSpc>
                <a:spcPts val="3919"/>
              </a:lnSpc>
            </a:pPr>
            <a:r>
              <a:rPr lang="es-US" sz="2799" b="0" i="0" u="none" strike="noStrike" cap="none" baseline="0">
                <a:solidFill>
                  <a:srgbClr val="000000"/>
                </a:solidFill>
                <a:effectLst/>
                <a:uFill>
                  <a:solidFill>
                    <a:prstClr val="black">
                      <a:alpha val="0"/>
                    </a:prstClr>
                  </a:solidFill>
                </a:uFill>
                <a:latin typeface="Calibri (MS)"/>
                <a:ea typeface="Calibri (MS)"/>
                <a:cs typeface="Calibri (MS)"/>
              </a:rPr>
              <a:t>Publicar cosas negativas o dañinas en línea puede afectar:</a:t>
            </a:r>
          </a:p>
        </p:txBody>
      </p:sp>
      <p:sp>
        <p:nvSpPr>
          <p:cNvPr id="10" name="TextBox 10"/>
          <p:cNvSpPr txBox="1"/>
          <p:nvPr/>
        </p:nvSpPr>
        <p:spPr>
          <a:xfrm>
            <a:off x="6418135" y="8056635"/>
            <a:ext cx="5451723" cy="456792"/>
          </a:xfrm>
          <a:prstGeom prst="rect">
            <a:avLst/>
          </a:prstGeom>
        </p:spPr>
        <p:txBody>
          <a:bodyPr wrap="square" lIns="0" tIns="0" rIns="0" bIns="0" rtlCol="0" anchor="t">
            <a:spAutoFit/>
          </a:bodyPr>
          <a:lstStyle/>
          <a:p>
            <a:pPr algn="ctr">
              <a:lnSpc>
                <a:spcPts val="3919"/>
              </a:lnSpc>
              <a:spcBef>
                <a:spcPct val="0"/>
              </a:spcBef>
            </a:pPr>
            <a:r>
              <a:rPr lang="es-US" sz="2799" b="1" i="0" u="none" strike="noStrike" cap="none" baseline="0" dirty="0">
                <a:solidFill>
                  <a:srgbClr val="000000"/>
                </a:solidFill>
                <a:effectLst/>
                <a:uFill>
                  <a:solidFill>
                    <a:prstClr val="black">
                      <a:alpha val="0"/>
                    </a:prstClr>
                  </a:solidFill>
                </a:uFill>
                <a:latin typeface="Calibri (MS) Bold"/>
                <a:ea typeface="Calibri (MS) Bold"/>
                <a:cs typeface="Calibri (MS) Bold"/>
              </a:rPr>
              <a:t>“</a:t>
            </a:r>
            <a:r>
              <a:rPr lang="es-US" sz="2799" b="1" i="0" u="none" strike="noStrike" cap="none" baseline="0" dirty="0" err="1">
                <a:solidFill>
                  <a:srgbClr val="000000"/>
                </a:solidFill>
                <a:effectLst/>
                <a:uFill>
                  <a:solidFill>
                    <a:prstClr val="black">
                      <a:alpha val="0"/>
                    </a:prstClr>
                  </a:solidFill>
                </a:uFill>
                <a:latin typeface="Calibri (MS) Bold"/>
                <a:ea typeface="Calibri (MS) Bold"/>
                <a:cs typeface="Calibri (MS) Bold"/>
              </a:rPr>
              <a:t>Take</a:t>
            </a:r>
            <a:r>
              <a:rPr lang="es-US" sz="2799" b="1" i="0" u="none" strike="noStrike" cap="none" baseline="0" dirty="0">
                <a:solidFill>
                  <a:srgbClr val="000000"/>
                </a:solidFill>
                <a:effectLst/>
                <a:uFill>
                  <a:solidFill>
                    <a:prstClr val="black">
                      <a:alpha val="0"/>
                    </a:prstClr>
                  </a:solidFill>
                </a:uFill>
                <a:latin typeface="Calibri (MS) Bold"/>
                <a:ea typeface="Calibri (MS) Bold"/>
                <a:cs typeface="Calibri (MS) Bold"/>
              </a:rPr>
              <a:t> </a:t>
            </a:r>
            <a:r>
              <a:rPr lang="es-US" sz="2799" b="1" i="0" u="none" strike="noStrike" cap="none" baseline="0" dirty="0" err="1">
                <a:solidFill>
                  <a:srgbClr val="000000"/>
                </a:solidFill>
                <a:effectLst/>
                <a:uFill>
                  <a:solidFill>
                    <a:prstClr val="black">
                      <a:alpha val="0"/>
                    </a:prstClr>
                  </a:solidFill>
                </a:uFill>
                <a:latin typeface="Calibri (MS) Bold"/>
                <a:ea typeface="Calibri (MS) Bold"/>
                <a:cs typeface="Calibri (MS) Bold"/>
              </a:rPr>
              <a:t>It</a:t>
            </a:r>
            <a:r>
              <a:rPr lang="es-US" sz="2799" b="1" i="0" u="none" strike="noStrike" cap="none" baseline="0" dirty="0">
                <a:solidFill>
                  <a:srgbClr val="000000"/>
                </a:solidFill>
                <a:effectLst/>
                <a:uFill>
                  <a:solidFill>
                    <a:prstClr val="black">
                      <a:alpha val="0"/>
                    </a:prstClr>
                  </a:solidFill>
                </a:uFill>
                <a:latin typeface="Calibri (MS) Bold"/>
                <a:ea typeface="Calibri (MS) Bold"/>
                <a:cs typeface="Calibri (MS) Bold"/>
              </a:rPr>
              <a:t> Down” del </a:t>
            </a:r>
            <a:r>
              <a:rPr lang="es-US" sz="2799" b="1" i="0" u="none" strike="noStrike" cap="none" baseline="0" dirty="0" err="1">
                <a:solidFill>
                  <a:srgbClr val="000000"/>
                </a:solidFill>
                <a:effectLst/>
                <a:uFill>
                  <a:solidFill>
                    <a:prstClr val="black">
                      <a:alpha val="0"/>
                    </a:prstClr>
                  </a:solidFill>
                </a:uFill>
                <a:latin typeface="Calibri (MS) Bold"/>
                <a:ea typeface="Calibri (MS) Bold"/>
                <a:cs typeface="Calibri (MS) Bold"/>
              </a:rPr>
              <a:t>NCMEC</a:t>
            </a:r>
            <a:endParaRPr lang="es-US" sz="2799" b="1" i="0" u="none" strike="noStrike" cap="none" baseline="0" dirty="0">
              <a:solidFill>
                <a:srgbClr val="000000"/>
              </a:solidFill>
              <a:effectLst/>
              <a:uFill>
                <a:solidFill>
                  <a:prstClr val="black">
                    <a:alpha val="0"/>
                  </a:prstClr>
                </a:solidFill>
              </a:uFill>
              <a:latin typeface="Calibri (MS) Bold"/>
              <a:ea typeface="Calibri (MS) Bold"/>
              <a:cs typeface="Calibri (MS) Bold"/>
            </a:endParaRPr>
          </a:p>
        </p:txBody>
      </p:sp>
      <p:sp>
        <p:nvSpPr>
          <p:cNvPr id="11" name="TextBox 11"/>
          <p:cNvSpPr txBox="1"/>
          <p:nvPr/>
        </p:nvSpPr>
        <p:spPr>
          <a:xfrm>
            <a:off x="4499255" y="1155618"/>
            <a:ext cx="9289486" cy="456792"/>
          </a:xfrm>
          <a:prstGeom prst="rect">
            <a:avLst/>
          </a:prstGeom>
        </p:spPr>
        <p:txBody>
          <a:bodyPr wrap="square" lIns="0" tIns="0" rIns="0" bIns="0" rtlCol="0" anchor="t">
            <a:spAutoFit/>
          </a:bodyPr>
          <a:lstStyle/>
          <a:p>
            <a:pPr algn="ctr">
              <a:lnSpc>
                <a:spcPts val="3919"/>
              </a:lnSpc>
              <a:spcBef>
                <a:spcPct val="0"/>
              </a:spcBef>
            </a:pPr>
            <a:r>
              <a:rPr lang="es-US" sz="2799" b="1" i="0" u="none" strike="noStrike" cap="none" baseline="0" dirty="0">
                <a:solidFill>
                  <a:srgbClr val="000000"/>
                </a:solidFill>
                <a:effectLst/>
                <a:uFill>
                  <a:solidFill>
                    <a:prstClr val="black">
                      <a:alpha val="0"/>
                    </a:prstClr>
                  </a:solidFill>
                </a:uFill>
                <a:latin typeface="Calibri (MS) Bold"/>
                <a:ea typeface="Calibri (MS) Bold"/>
                <a:cs typeface="Calibri (MS) Bold"/>
              </a:rPr>
              <a:t>Tipo de contenido que nunca debes publicar en línea:</a:t>
            </a:r>
          </a:p>
        </p:txBody>
      </p:sp>
      <p:sp>
        <p:nvSpPr>
          <p:cNvPr id="12" name="TextBox 12"/>
          <p:cNvSpPr txBox="1"/>
          <p:nvPr/>
        </p:nvSpPr>
        <p:spPr>
          <a:xfrm>
            <a:off x="9112622" y="1903756"/>
            <a:ext cx="7001523" cy="1470146"/>
          </a:xfrm>
          <a:prstGeom prst="rect">
            <a:avLst/>
          </a:prstGeom>
        </p:spPr>
        <p:txBody>
          <a:bodyPr wrap="square" lIns="0" tIns="0" rIns="0" bIns="0" rtlCol="0" anchor="t">
            <a:spAutoFit/>
          </a:bodyPr>
          <a:lstStyle/>
          <a:p>
            <a:pPr marL="604519" lvl="1" indent="-302260" algn="l">
              <a:lnSpc>
                <a:spcPts val="3919"/>
              </a:lnSpc>
              <a:buFont typeface="Arial"/>
              <a:buChar char="•"/>
            </a:pPr>
            <a:r>
              <a:rPr lang="es-US" sz="2799" b="0" i="0" u="none" strike="noStrike" cap="none" baseline="0" dirty="0">
                <a:solidFill>
                  <a:srgbClr val="000000"/>
                </a:solidFill>
                <a:effectLst/>
                <a:uFill>
                  <a:solidFill>
                    <a:prstClr val="black">
                      <a:alpha val="0"/>
                    </a:prstClr>
                  </a:solidFill>
                </a:uFill>
                <a:latin typeface="Calibri (MS)"/>
                <a:ea typeface="Calibri (MS)"/>
                <a:cs typeface="Calibri (MS)"/>
              </a:rPr>
              <a:t>Palabras perjudiciales/ofensivas</a:t>
            </a:r>
          </a:p>
          <a:p>
            <a:pPr marL="604519" lvl="1" indent="-302260" algn="l">
              <a:lnSpc>
                <a:spcPts val="3919"/>
              </a:lnSpc>
              <a:buFont typeface="Arial"/>
              <a:buChar char="•"/>
            </a:pPr>
            <a:r>
              <a:rPr lang="es-US" sz="2799" b="0" i="0" u="none" strike="noStrike" cap="none" baseline="0" dirty="0">
                <a:solidFill>
                  <a:srgbClr val="000000"/>
                </a:solidFill>
                <a:effectLst/>
                <a:uFill>
                  <a:solidFill>
                    <a:prstClr val="black">
                      <a:alpha val="0"/>
                    </a:prstClr>
                  </a:solidFill>
                </a:uFill>
                <a:latin typeface="Calibri (MS)"/>
                <a:ea typeface="Calibri (MS)"/>
                <a:cs typeface="Calibri (MS)"/>
              </a:rPr>
              <a:t>Amenazas para la seguridad de alguien</a:t>
            </a:r>
          </a:p>
          <a:p>
            <a:pPr marL="604519" lvl="1" indent="-302260" algn="l">
              <a:lnSpc>
                <a:spcPts val="3919"/>
              </a:lnSpc>
              <a:buFont typeface="Arial"/>
              <a:buChar char="•"/>
            </a:pPr>
            <a:r>
              <a:rPr lang="es-US" sz="2799" b="0" i="0" u="none" strike="noStrike" cap="none" baseline="0" dirty="0">
                <a:solidFill>
                  <a:srgbClr val="000000"/>
                </a:solidFill>
                <a:effectLst/>
                <a:uFill>
                  <a:solidFill>
                    <a:prstClr val="black">
                      <a:alpha val="0"/>
                    </a:prstClr>
                  </a:solidFill>
                </a:uFill>
                <a:latin typeface="Calibri (MS)"/>
                <a:ea typeface="Calibri (MS)"/>
                <a:cs typeface="Calibri (MS)"/>
              </a:rPr>
              <a:t>Lenguaje racista, sexista y prejuicioso</a:t>
            </a:r>
          </a:p>
        </p:txBody>
      </p:sp>
      <p:sp>
        <p:nvSpPr>
          <p:cNvPr id="13" name="TextBox 13"/>
          <p:cNvSpPr txBox="1"/>
          <p:nvPr/>
        </p:nvSpPr>
        <p:spPr>
          <a:xfrm>
            <a:off x="2895600" y="2001969"/>
            <a:ext cx="4686609" cy="1470146"/>
          </a:xfrm>
          <a:prstGeom prst="rect">
            <a:avLst/>
          </a:prstGeom>
        </p:spPr>
        <p:txBody>
          <a:bodyPr wrap="square" lIns="0" tIns="0" rIns="0" bIns="0" rtlCol="0" anchor="t">
            <a:spAutoFit/>
          </a:bodyPr>
          <a:lstStyle/>
          <a:p>
            <a:pPr marL="604519" lvl="1" indent="-302260" algn="l">
              <a:lnSpc>
                <a:spcPts val="3919"/>
              </a:lnSpc>
              <a:buFont typeface="Arial"/>
              <a:buChar char="•"/>
            </a:pPr>
            <a:r>
              <a:rPr lang="es-US" sz="2799" b="0" i="0" u="none" strike="noStrike" cap="none" baseline="0" dirty="0">
                <a:solidFill>
                  <a:srgbClr val="000000"/>
                </a:solidFill>
                <a:effectLst/>
                <a:uFill>
                  <a:solidFill>
                    <a:prstClr val="black">
                      <a:alpha val="0"/>
                    </a:prstClr>
                  </a:solidFill>
                </a:uFill>
                <a:latin typeface="Calibri (MS)"/>
                <a:ea typeface="Calibri (MS)"/>
                <a:cs typeface="Calibri (MS)"/>
              </a:rPr>
              <a:t>Imágenes de alcohol/drogas</a:t>
            </a:r>
          </a:p>
          <a:p>
            <a:pPr marL="604519" lvl="1" indent="-302260" algn="l">
              <a:lnSpc>
                <a:spcPts val="3919"/>
              </a:lnSpc>
              <a:buFont typeface="Arial"/>
              <a:buChar char="•"/>
            </a:pPr>
            <a:r>
              <a:rPr lang="es-US" sz="2799" b="0" i="0" u="none" strike="noStrike" cap="none" baseline="0" dirty="0">
                <a:solidFill>
                  <a:srgbClr val="000000"/>
                </a:solidFill>
                <a:effectLst/>
                <a:uFill>
                  <a:solidFill>
                    <a:prstClr val="black">
                      <a:alpha val="0"/>
                    </a:prstClr>
                  </a:solidFill>
                </a:uFill>
                <a:latin typeface="Calibri (MS)"/>
                <a:ea typeface="Calibri (MS)"/>
                <a:cs typeface="Calibri (MS)"/>
              </a:rPr>
              <a:t>Contenido sexual</a:t>
            </a:r>
          </a:p>
          <a:p>
            <a:pPr marL="604519" lvl="1" indent="-302260" algn="l">
              <a:lnSpc>
                <a:spcPts val="3919"/>
              </a:lnSpc>
              <a:buFont typeface="Arial"/>
              <a:buChar char="•"/>
            </a:pPr>
            <a:r>
              <a:rPr lang="es-US" sz="2799" b="0" i="0" u="none" strike="noStrike" cap="none" baseline="0" dirty="0">
                <a:solidFill>
                  <a:srgbClr val="000000"/>
                </a:solidFill>
                <a:effectLst/>
                <a:uFill>
                  <a:solidFill>
                    <a:prstClr val="black">
                      <a:alpha val="0"/>
                    </a:prstClr>
                  </a:solidFill>
                </a:uFill>
                <a:latin typeface="Calibri (MS)"/>
                <a:ea typeface="Calibri (MS)"/>
                <a:cs typeface="Calibri (MS)"/>
              </a:rPr>
              <a:t>Malas palabras</a:t>
            </a:r>
          </a:p>
        </p:txBody>
      </p:sp>
      <p:sp>
        <p:nvSpPr>
          <p:cNvPr id="14" name="TextBox 14"/>
          <p:cNvSpPr txBox="1"/>
          <p:nvPr/>
        </p:nvSpPr>
        <p:spPr>
          <a:xfrm>
            <a:off x="5471671" y="4279231"/>
            <a:ext cx="8859261" cy="1970283"/>
          </a:xfrm>
          <a:prstGeom prst="rect">
            <a:avLst/>
          </a:prstGeom>
        </p:spPr>
        <p:txBody>
          <a:bodyPr wrap="square" lIns="0" tIns="0" rIns="0" bIns="0" rtlCol="0" anchor="t">
            <a:spAutoFit/>
          </a:bodyPr>
          <a:lstStyle/>
          <a:p>
            <a:pPr marL="604519" lvl="1" indent="-302260" algn="l">
              <a:lnSpc>
                <a:spcPts val="3919"/>
              </a:lnSpc>
              <a:buFont typeface="Arial"/>
              <a:buChar char="•"/>
            </a:pPr>
            <a:r>
              <a:rPr lang="es-US" sz="2799" b="0" i="0" u="none" strike="noStrike" cap="none" baseline="0" dirty="0">
                <a:solidFill>
                  <a:srgbClr val="000000"/>
                </a:solidFill>
                <a:effectLst/>
                <a:uFill>
                  <a:solidFill>
                    <a:prstClr val="black">
                      <a:alpha val="0"/>
                    </a:prstClr>
                  </a:solidFill>
                </a:uFill>
                <a:latin typeface="Calibri (MS)"/>
                <a:ea typeface="Calibri (MS)"/>
                <a:cs typeface="Calibri (MS)"/>
              </a:rPr>
              <a:t>La percepción que las personas tiene de ti</a:t>
            </a:r>
          </a:p>
          <a:p>
            <a:pPr marL="604519" lvl="1" indent="-302260" algn="l">
              <a:lnSpc>
                <a:spcPts val="3919"/>
              </a:lnSpc>
              <a:buFont typeface="Arial"/>
              <a:buChar char="•"/>
            </a:pPr>
            <a:r>
              <a:rPr lang="es-US" sz="2799" b="0" i="0" u="none" strike="noStrike" cap="none" baseline="0" dirty="0">
                <a:solidFill>
                  <a:srgbClr val="000000"/>
                </a:solidFill>
                <a:effectLst/>
                <a:uFill>
                  <a:solidFill>
                    <a:prstClr val="black">
                      <a:alpha val="0"/>
                    </a:prstClr>
                  </a:solidFill>
                </a:uFill>
                <a:latin typeface="Calibri (MS)"/>
                <a:ea typeface="Calibri (MS)"/>
                <a:cs typeface="Calibri (MS)"/>
              </a:rPr>
              <a:t>Educación</a:t>
            </a:r>
          </a:p>
          <a:p>
            <a:pPr marL="604519" lvl="1" indent="-302260" algn="l">
              <a:lnSpc>
                <a:spcPts val="3919"/>
              </a:lnSpc>
              <a:buFont typeface="Arial"/>
              <a:buChar char="•"/>
            </a:pPr>
            <a:r>
              <a:rPr lang="es-US" sz="2799" b="0" i="0" u="none" strike="noStrike" cap="none" baseline="0" dirty="0">
                <a:solidFill>
                  <a:srgbClr val="000000"/>
                </a:solidFill>
                <a:effectLst/>
                <a:uFill>
                  <a:solidFill>
                    <a:prstClr val="black">
                      <a:alpha val="0"/>
                    </a:prstClr>
                  </a:solidFill>
                </a:uFill>
                <a:latin typeface="Calibri (MS)"/>
                <a:ea typeface="Calibri (MS)"/>
                <a:cs typeface="Calibri (MS)"/>
              </a:rPr>
              <a:t>Oportunidades universitarias</a:t>
            </a:r>
          </a:p>
          <a:p>
            <a:pPr marL="604519" lvl="1" indent="-302260" algn="l">
              <a:lnSpc>
                <a:spcPts val="3919"/>
              </a:lnSpc>
              <a:buFont typeface="Arial"/>
              <a:buChar char="•"/>
            </a:pPr>
            <a:r>
              <a:rPr lang="es-US" sz="2799" b="0" i="0" u="none" strike="noStrike" cap="none" baseline="0" dirty="0">
                <a:solidFill>
                  <a:srgbClr val="000000"/>
                </a:solidFill>
                <a:effectLst/>
                <a:uFill>
                  <a:solidFill>
                    <a:prstClr val="black">
                      <a:alpha val="0"/>
                    </a:prstClr>
                  </a:solidFill>
                </a:uFill>
                <a:latin typeface="Calibri (MS)"/>
                <a:ea typeface="Calibri (MS)"/>
                <a:cs typeface="Calibri (MS)"/>
              </a:rPr>
              <a:t>Oportunidades laborales</a:t>
            </a:r>
          </a:p>
        </p:txBody>
      </p:sp>
      <p:sp>
        <p:nvSpPr>
          <p:cNvPr id="15" name="TextBox 15"/>
          <p:cNvSpPr txBox="1"/>
          <p:nvPr/>
        </p:nvSpPr>
        <p:spPr>
          <a:xfrm>
            <a:off x="2738498" y="8498632"/>
            <a:ext cx="12810995" cy="1470146"/>
          </a:xfrm>
          <a:prstGeom prst="rect">
            <a:avLst/>
          </a:prstGeom>
        </p:spPr>
        <p:txBody>
          <a:bodyPr wrap="square" lIns="0" tIns="0" rIns="0" bIns="0" rtlCol="0" anchor="t">
            <a:spAutoFit/>
          </a:bodyPr>
          <a:lstStyle/>
          <a:p>
            <a:pPr algn="ctr">
              <a:lnSpc>
                <a:spcPts val="3919"/>
              </a:lnSpc>
            </a:pPr>
            <a:r>
              <a:rPr lang="es-US" sz="2799" b="0" i="0" u="none" strike="noStrike" cap="none" baseline="0" dirty="0">
                <a:solidFill>
                  <a:srgbClr val="000000"/>
                </a:solidFill>
                <a:effectLst/>
                <a:uFill>
                  <a:solidFill>
                    <a:prstClr val="black">
                      <a:alpha val="0"/>
                    </a:prstClr>
                  </a:solidFill>
                </a:uFill>
                <a:latin typeface="Calibri (MS)"/>
                <a:ea typeface="Calibri (MS)"/>
                <a:cs typeface="Calibri (MS)"/>
              </a:rPr>
              <a:t>Un servicio gratuito que puede ayudarte a eliminar o detener la distribución en línea de imágenes o videos de desnudos, parciales o completos, o sexualmente explícitos que te hayan tomado cuando tenías menos de 18 años.</a:t>
            </a:r>
          </a:p>
        </p:txBody>
      </p:sp>
      <p:sp>
        <p:nvSpPr>
          <p:cNvPr id="16" name="TextBox 16"/>
          <p:cNvSpPr txBox="1"/>
          <p:nvPr/>
        </p:nvSpPr>
        <p:spPr>
          <a:xfrm>
            <a:off x="1223945" y="6422524"/>
            <a:ext cx="15840100" cy="1480030"/>
          </a:xfrm>
          <a:prstGeom prst="rect">
            <a:avLst/>
          </a:prstGeom>
        </p:spPr>
        <p:txBody>
          <a:bodyPr wrap="square" lIns="0" tIns="0" rIns="0" bIns="0" rtlCol="0" anchor="t">
            <a:spAutoFit/>
          </a:bodyPr>
          <a:lstStyle/>
          <a:p>
            <a:pPr algn="ctr">
              <a:lnSpc>
                <a:spcPts val="3920"/>
              </a:lnSpc>
            </a:pPr>
            <a:r>
              <a:rPr lang="es-US" sz="2800" b="1" i="0" u="none" strike="noStrike" cap="none" baseline="0" dirty="0">
                <a:solidFill>
                  <a:srgbClr val="000000"/>
                </a:solidFill>
                <a:effectLst/>
                <a:uFill>
                  <a:solidFill>
                    <a:prstClr val="black">
                      <a:alpha val="0"/>
                    </a:prstClr>
                  </a:solidFill>
                </a:uFill>
                <a:latin typeface="Calibri (MS) Bold"/>
                <a:ea typeface="Calibri (MS) Bold"/>
                <a:cs typeface="Calibri (MS) Bold"/>
              </a:rPr>
              <a:t>Sexting: </a:t>
            </a:r>
            <a:r>
              <a:rPr lang="es-US" sz="2800" b="0" i="0" u="none" strike="noStrike" cap="none" baseline="0" dirty="0">
                <a:solidFill>
                  <a:srgbClr val="000000"/>
                </a:solidFill>
                <a:effectLst/>
                <a:uFill>
                  <a:solidFill>
                    <a:prstClr val="black">
                      <a:alpha val="0"/>
                    </a:prstClr>
                  </a:solidFill>
                </a:uFill>
                <a:latin typeface="Calibri (MS)"/>
                <a:ea typeface="Calibri (MS)"/>
                <a:cs typeface="Calibri (MS)"/>
              </a:rPr>
              <a:t>consiste en enviar, reenviar o recibir un mensaje sexualmente explícito, la imagen o un video de una persona desnuda o parcialmente desnuda a través de un teléfono móvil, computadora u otro dispositivo electrónico.</a:t>
            </a:r>
          </a:p>
        </p:txBody>
      </p:sp>
    </p:spTree>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Unix 3.10.0.1160"/>
  <p:tag name="AS_RELEASE_DATE" val="2024.03.31"/>
  <p:tag name="AS_TITLE" val="Aspose.Slides for Java"/>
  <p:tag name="AS_VERSION" val="24.3"/>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TotalTime>
  <Words>2304</Words>
  <Application>Microsoft Office PowerPoint</Application>
  <PresentationFormat>Custom</PresentationFormat>
  <Paragraphs>177</Paragraphs>
  <Slides>23</Slides>
  <Notes>2</Notes>
  <HiddenSlides>0</HiddenSlides>
  <MMClips>3</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23</vt:i4>
      </vt:variant>
    </vt:vector>
  </HeadingPairs>
  <TitlesOfParts>
    <vt:vector size="30" baseType="lpstr">
      <vt:lpstr>Arial</vt:lpstr>
      <vt:lpstr>Calibri</vt:lpstr>
      <vt:lpstr>Times New Roman</vt:lpstr>
      <vt:lpstr>Calibri (MS) Italics</vt:lpstr>
      <vt:lpstr>Calibri (MS) Bold</vt:lpstr>
      <vt:lpstr>Calibri (MS)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9th Grade Teacher Lesson Online Decisions</dc:title>
  <dc:creator>Luiza Auad da Silva Larizzatti</dc:creator>
  <cp:lastModifiedBy>Joyce Pour-Azar</cp:lastModifiedBy>
  <cp:revision>20</cp:revision>
  <dcterms:created xsi:type="dcterms:W3CDTF">2006-08-16T00:00:00Z</dcterms:created>
  <dcterms:modified xsi:type="dcterms:W3CDTF">2026-09-15T20:26:05Z</dcterms:modified>
</cp:coreProperties>
</file>