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8288000" cy="10287000"/>
  <p:notesSz cx="6858000" cy="9144000"/>
  <p:embeddedFontLst>
    <p:embeddedFont>
      <p:font typeface="Calibri (MS)" panose="020B0604020202020204" charset="0"/>
      <p:regular r:id="rId23"/>
    </p:embeddedFont>
    <p:embeddedFont>
      <p:font typeface="Calibri (MS) Bold" panose="020B0604020202020204" charset="0"/>
      <p:regular r:id="rId24"/>
    </p:embeddedFont>
    <p:embeddedFont>
      <p:font typeface="Calibri (MS) Italics" panose="020B0604020202020204" charset="0"/>
      <p:regular r:id="rId25"/>
    </p:embeddedFont>
    <p:embeddedFont>
      <p:font typeface="Wingdings 2" panose="05020102010507070707" pitchFamily="18" charset="2"/>
      <p:regular r:id="rId26"/>
    </p:embeddedFont>
  </p:embeddedFontLst>
  <p:custDataLst>
    <p:tags r:id="rId2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08132B-5487-41C5-9FE0-266D588EFBFC}" v="6" dt="2025-11-24T20:05:39.9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8" d="100"/>
          <a:sy n="38" d="100"/>
        </p:scale>
        <p:origin x="658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gan Wilson" userId="4833c330-bb21-4a51-b524-eef8b134b0b1" providerId="ADAL" clId="{17E34592-B103-4D32-8966-D1DE2E1B8692}"/>
    <pc:docChg chg="undo custSel modSld">
      <pc:chgData name="Megan Wilson" userId="4833c330-bb21-4a51-b524-eef8b134b0b1" providerId="ADAL" clId="{17E34592-B103-4D32-8966-D1DE2E1B8692}" dt="2025-12-02T20:47:58.079" v="148" actId="20577"/>
      <pc:docMkLst>
        <pc:docMk/>
      </pc:docMkLst>
      <pc:sldChg chg="modSp mod">
        <pc:chgData name="Megan Wilson" userId="4833c330-bb21-4a51-b524-eef8b134b0b1" providerId="ADAL" clId="{17E34592-B103-4D32-8966-D1DE2E1B8692}" dt="2025-11-24T20:03:25.732" v="108" actId="1076"/>
        <pc:sldMkLst>
          <pc:docMk/>
          <pc:sldMk cId="0" sldId="256"/>
        </pc:sldMkLst>
        <pc:spChg chg="mod">
          <ac:chgData name="Megan Wilson" userId="4833c330-bb21-4a51-b524-eef8b134b0b1" providerId="ADAL" clId="{17E34592-B103-4D32-8966-D1DE2E1B8692}" dt="2025-11-24T20:03:25.732" v="108" actId="1076"/>
          <ac:spMkLst>
            <pc:docMk/>
            <pc:sldMk cId="0" sldId="256"/>
            <ac:spMk id="8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20:03:16.630" v="105" actId="1076"/>
          <ac:spMkLst>
            <pc:docMk/>
            <pc:sldMk cId="0" sldId="256"/>
            <ac:spMk id="9" creationId="{00000000-0000-0000-0000-000000000000}"/>
          </ac:spMkLst>
        </pc:spChg>
        <pc:grpChg chg="mod">
          <ac:chgData name="Megan Wilson" userId="4833c330-bb21-4a51-b524-eef8b134b0b1" providerId="ADAL" clId="{17E34592-B103-4D32-8966-D1DE2E1B8692}" dt="2025-11-24T20:03:22.049" v="107" actId="1076"/>
          <ac:grpSpMkLst>
            <pc:docMk/>
            <pc:sldMk cId="0" sldId="256"/>
            <ac:grpSpMk id="5" creationId="{00000000-0000-0000-0000-000000000000}"/>
          </ac:grpSpMkLst>
        </pc:grpChg>
      </pc:sldChg>
      <pc:sldChg chg="modSp mod">
        <pc:chgData name="Megan Wilson" userId="4833c330-bb21-4a51-b524-eef8b134b0b1" providerId="ADAL" clId="{17E34592-B103-4D32-8966-D1DE2E1B8692}" dt="2025-11-24T18:31:21.378" v="8" actId="1076"/>
        <pc:sldMkLst>
          <pc:docMk/>
          <pc:sldMk cId="0" sldId="257"/>
        </pc:sldMkLst>
        <pc:spChg chg="mod">
          <ac:chgData name="Megan Wilson" userId="4833c330-bb21-4a51-b524-eef8b134b0b1" providerId="ADAL" clId="{17E34592-B103-4D32-8966-D1DE2E1B8692}" dt="2025-11-24T18:31:21.378" v="8" actId="1076"/>
          <ac:spMkLst>
            <pc:docMk/>
            <pc:sldMk cId="0" sldId="257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31:12.828" v="5" actId="1035"/>
          <ac:spMkLst>
            <pc:docMk/>
            <pc:sldMk cId="0" sldId="257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31:37.022" v="11" actId="255"/>
        <pc:sldMkLst>
          <pc:docMk/>
          <pc:sldMk cId="0" sldId="258"/>
        </pc:sldMkLst>
        <pc:spChg chg="mod">
          <ac:chgData name="Megan Wilson" userId="4833c330-bb21-4a51-b524-eef8b134b0b1" providerId="ADAL" clId="{17E34592-B103-4D32-8966-D1DE2E1B8692}" dt="2025-11-24T18:31:37.022" v="11" actId="255"/>
          <ac:spMkLst>
            <pc:docMk/>
            <pc:sldMk cId="0" sldId="258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31:32.038" v="10" actId="1076"/>
          <ac:spMkLst>
            <pc:docMk/>
            <pc:sldMk cId="0" sldId="258"/>
            <ac:spMk id="14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31:55.423" v="14" actId="1076"/>
        <pc:sldMkLst>
          <pc:docMk/>
          <pc:sldMk cId="0" sldId="259"/>
        </pc:sldMkLst>
        <pc:spChg chg="mod">
          <ac:chgData name="Megan Wilson" userId="4833c330-bb21-4a51-b524-eef8b134b0b1" providerId="ADAL" clId="{17E34592-B103-4D32-8966-D1DE2E1B8692}" dt="2025-11-24T18:31:45.812" v="12" actId="255"/>
          <ac:spMkLst>
            <pc:docMk/>
            <pc:sldMk cId="0" sldId="259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31:55.423" v="14" actId="1076"/>
          <ac:spMkLst>
            <pc:docMk/>
            <pc:sldMk cId="0" sldId="259"/>
            <ac:spMk id="7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31:49.440" v="13" actId="255"/>
          <ac:spMkLst>
            <pc:docMk/>
            <pc:sldMk cId="0" sldId="259"/>
            <ac:spMk id="9" creationId="{00000000-0000-0000-0000-000000000000}"/>
          </ac:spMkLst>
        </pc:spChg>
      </pc:sldChg>
      <pc:sldChg chg="addSp modSp mod">
        <pc:chgData name="Megan Wilson" userId="4833c330-bb21-4a51-b524-eef8b134b0b1" providerId="ADAL" clId="{17E34592-B103-4D32-8966-D1DE2E1B8692}" dt="2025-11-24T20:04:17.558" v="121" actId="20577"/>
        <pc:sldMkLst>
          <pc:docMk/>
          <pc:sldMk cId="0" sldId="260"/>
        </pc:sldMkLst>
        <pc:spChg chg="mod">
          <ac:chgData name="Megan Wilson" userId="4833c330-bb21-4a51-b524-eef8b134b0b1" providerId="ADAL" clId="{17E34592-B103-4D32-8966-D1DE2E1B8692}" dt="2025-11-24T18:32:04.308" v="16" actId="1076"/>
          <ac:spMkLst>
            <pc:docMk/>
            <pc:sldMk cId="0" sldId="260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32:08.316" v="17" actId="255"/>
          <ac:spMkLst>
            <pc:docMk/>
            <pc:sldMk cId="0" sldId="260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32:11.651" v="18" actId="255"/>
          <ac:spMkLst>
            <pc:docMk/>
            <pc:sldMk cId="0" sldId="260"/>
            <ac:spMk id="7" creationId="{00000000-0000-0000-0000-000000000000}"/>
          </ac:spMkLst>
        </pc:spChg>
        <pc:spChg chg="add mod">
          <ac:chgData name="Megan Wilson" userId="4833c330-bb21-4a51-b524-eef8b134b0b1" providerId="ADAL" clId="{17E34592-B103-4D32-8966-D1DE2E1B8692}" dt="2025-11-24T20:04:17.558" v="121" actId="20577"/>
          <ac:spMkLst>
            <pc:docMk/>
            <pc:sldMk cId="0" sldId="260"/>
            <ac:spMk id="10" creationId="{A978D7BE-22E9-F4A8-9152-D33C3537EC82}"/>
          </ac:spMkLst>
        </pc:spChg>
      </pc:sldChg>
      <pc:sldChg chg="addSp delSp modSp mod modAnim">
        <pc:chgData name="Megan Wilson" userId="4833c330-bb21-4a51-b524-eef8b134b0b1" providerId="ADAL" clId="{17E34592-B103-4D32-8966-D1DE2E1B8692}" dt="2025-11-24T18:32:56.408" v="26" actId="1076"/>
        <pc:sldMkLst>
          <pc:docMk/>
          <pc:sldMk cId="0" sldId="261"/>
        </pc:sldMkLst>
        <pc:spChg chg="mod">
          <ac:chgData name="Megan Wilson" userId="4833c330-bb21-4a51-b524-eef8b134b0b1" providerId="ADAL" clId="{17E34592-B103-4D32-8966-D1DE2E1B8692}" dt="2025-11-24T18:32:21.715" v="20" actId="255"/>
          <ac:spMkLst>
            <pc:docMk/>
            <pc:sldMk cId="0" sldId="261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32:28.670" v="21" actId="207"/>
          <ac:spMkLst>
            <pc:docMk/>
            <pc:sldMk cId="0" sldId="261"/>
            <ac:spMk id="6" creationId="{00000000-0000-0000-0000-000000000000}"/>
          </ac:spMkLst>
        </pc:spChg>
        <pc:picChg chg="add mod">
          <ac:chgData name="Megan Wilson" userId="4833c330-bb21-4a51-b524-eef8b134b0b1" providerId="ADAL" clId="{17E34592-B103-4D32-8966-D1DE2E1B8692}" dt="2025-11-24T18:32:56.408" v="26" actId="1076"/>
          <ac:picMkLst>
            <pc:docMk/>
            <pc:sldMk cId="0" sldId="261"/>
            <ac:picMk id="9" creationId="{9AC2F13C-90D7-D989-1B26-BE54E92A1A43}"/>
          </ac:picMkLst>
        </pc:picChg>
      </pc:sldChg>
      <pc:sldChg chg="modSp mod">
        <pc:chgData name="Megan Wilson" userId="4833c330-bb21-4a51-b524-eef8b134b0b1" providerId="ADAL" clId="{17E34592-B103-4D32-8966-D1DE2E1B8692}" dt="2025-11-24T18:33:16.840" v="31" actId="1035"/>
        <pc:sldMkLst>
          <pc:docMk/>
          <pc:sldMk cId="0" sldId="262"/>
        </pc:sldMkLst>
        <pc:spChg chg="mod">
          <ac:chgData name="Megan Wilson" userId="4833c330-bb21-4a51-b524-eef8b134b0b1" providerId="ADAL" clId="{17E34592-B103-4D32-8966-D1DE2E1B8692}" dt="2025-11-24T18:33:12.408" v="28" actId="1076"/>
          <ac:spMkLst>
            <pc:docMk/>
            <pc:sldMk cId="0" sldId="262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33:16.840" v="31" actId="1035"/>
          <ac:spMkLst>
            <pc:docMk/>
            <pc:sldMk cId="0" sldId="262"/>
            <ac:spMk id="7" creationId="{00000000-0000-0000-0000-000000000000}"/>
          </ac:spMkLst>
        </pc:spChg>
      </pc:sldChg>
      <pc:sldChg chg="addSp delSp modSp mod">
        <pc:chgData name="Megan Wilson" userId="4833c330-bb21-4a51-b524-eef8b134b0b1" providerId="ADAL" clId="{17E34592-B103-4D32-8966-D1DE2E1B8692}" dt="2025-11-24T20:04:47.518" v="139" actId="1076"/>
        <pc:sldMkLst>
          <pc:docMk/>
          <pc:sldMk cId="0" sldId="263"/>
        </pc:sldMkLst>
        <pc:spChg chg="mod">
          <ac:chgData name="Megan Wilson" userId="4833c330-bb21-4a51-b524-eef8b134b0b1" providerId="ADAL" clId="{17E34592-B103-4D32-8966-D1DE2E1B8692}" dt="2025-11-24T18:33:28.864" v="35" actId="1035"/>
          <ac:spMkLst>
            <pc:docMk/>
            <pc:sldMk cId="0" sldId="263"/>
            <ac:spMk id="6" creationId="{00000000-0000-0000-0000-000000000000}"/>
          </ac:spMkLst>
        </pc:spChg>
        <pc:spChg chg="add mod">
          <ac:chgData name="Megan Wilson" userId="4833c330-bb21-4a51-b524-eef8b134b0b1" providerId="ADAL" clId="{17E34592-B103-4D32-8966-D1DE2E1B8692}" dt="2025-11-24T20:04:47.518" v="139" actId="1076"/>
          <ac:spMkLst>
            <pc:docMk/>
            <pc:sldMk cId="0" sldId="263"/>
            <ac:spMk id="9" creationId="{76D293B2-A37E-0264-0E06-7633F17F7EB5}"/>
          </ac:spMkLst>
        </pc:spChg>
      </pc:sldChg>
      <pc:sldChg chg="addSp modSp mod">
        <pc:chgData name="Megan Wilson" userId="4833c330-bb21-4a51-b524-eef8b134b0b1" providerId="ADAL" clId="{17E34592-B103-4D32-8966-D1DE2E1B8692}" dt="2025-11-24T20:05:39.940" v="144"/>
        <pc:sldMkLst>
          <pc:docMk/>
          <pc:sldMk cId="0" sldId="264"/>
        </pc:sldMkLst>
        <pc:spChg chg="mod">
          <ac:chgData name="Megan Wilson" userId="4833c330-bb21-4a51-b524-eef8b134b0b1" providerId="ADAL" clId="{17E34592-B103-4D32-8966-D1DE2E1B8692}" dt="2025-11-24T18:33:33.548" v="36" actId="255"/>
          <ac:spMkLst>
            <pc:docMk/>
            <pc:sldMk cId="0" sldId="264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20:04:57.049" v="140" actId="1076"/>
          <ac:spMkLst>
            <pc:docMk/>
            <pc:sldMk cId="0" sldId="264"/>
            <ac:spMk id="7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20:05:07.053" v="143" actId="1076"/>
          <ac:spMkLst>
            <pc:docMk/>
            <pc:sldMk cId="0" sldId="264"/>
            <ac:spMk id="8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20:05:01.919" v="141" actId="1076"/>
          <ac:spMkLst>
            <pc:docMk/>
            <pc:sldMk cId="0" sldId="264"/>
            <ac:spMk id="9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20:05:03.857" v="142" actId="1076"/>
          <ac:spMkLst>
            <pc:docMk/>
            <pc:sldMk cId="0" sldId="264"/>
            <ac:spMk id="10" creationId="{00000000-0000-0000-0000-000000000000}"/>
          </ac:spMkLst>
        </pc:spChg>
        <pc:spChg chg="add mod">
          <ac:chgData name="Megan Wilson" userId="4833c330-bb21-4a51-b524-eef8b134b0b1" providerId="ADAL" clId="{17E34592-B103-4D32-8966-D1DE2E1B8692}" dt="2025-11-24T20:05:39.940" v="144"/>
          <ac:spMkLst>
            <pc:docMk/>
            <pc:sldMk cId="0" sldId="264"/>
            <ac:spMk id="11" creationId="{4DE02D80-35AB-59BC-CCE0-12A87FB315AC}"/>
          </ac:spMkLst>
        </pc:spChg>
      </pc:sldChg>
      <pc:sldChg chg="modSp mod">
        <pc:chgData name="Megan Wilson" userId="4833c330-bb21-4a51-b524-eef8b134b0b1" providerId="ADAL" clId="{17E34592-B103-4D32-8966-D1DE2E1B8692}" dt="2025-11-24T18:33:57.139" v="41" actId="1076"/>
        <pc:sldMkLst>
          <pc:docMk/>
          <pc:sldMk cId="0" sldId="265"/>
        </pc:sldMkLst>
        <pc:spChg chg="mod">
          <ac:chgData name="Megan Wilson" userId="4833c330-bb21-4a51-b524-eef8b134b0b1" providerId="ADAL" clId="{17E34592-B103-4D32-8966-D1DE2E1B8692}" dt="2025-11-24T18:33:44.829" v="37" actId="255"/>
          <ac:spMkLst>
            <pc:docMk/>
            <pc:sldMk cId="0" sldId="265"/>
            <ac:spMk id="10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33:48.739" v="38" actId="1076"/>
          <ac:spMkLst>
            <pc:docMk/>
            <pc:sldMk cId="0" sldId="265"/>
            <ac:spMk id="12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33:57.139" v="41" actId="1076"/>
          <ac:spMkLst>
            <pc:docMk/>
            <pc:sldMk cId="0" sldId="265"/>
            <ac:spMk id="13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33:53.877" v="40" actId="1076"/>
          <ac:spMkLst>
            <pc:docMk/>
            <pc:sldMk cId="0" sldId="265"/>
            <ac:spMk id="14" creationId="{00000000-0000-0000-0000-000000000000}"/>
          </ac:spMkLst>
        </pc:spChg>
      </pc:sldChg>
      <pc:sldChg chg="addSp delSp modSp mod modAnim">
        <pc:chgData name="Megan Wilson" userId="4833c330-bb21-4a51-b524-eef8b134b0b1" providerId="ADAL" clId="{17E34592-B103-4D32-8966-D1DE2E1B8692}" dt="2025-11-24T18:34:44.291" v="50" actId="1076"/>
        <pc:sldMkLst>
          <pc:docMk/>
          <pc:sldMk cId="0" sldId="266"/>
        </pc:sldMkLst>
        <pc:spChg chg="mod">
          <ac:chgData name="Megan Wilson" userId="4833c330-bb21-4a51-b524-eef8b134b0b1" providerId="ADAL" clId="{17E34592-B103-4D32-8966-D1DE2E1B8692}" dt="2025-11-24T18:34:11.982" v="44" actId="1076"/>
          <ac:spMkLst>
            <pc:docMk/>
            <pc:sldMk cId="0" sldId="266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34:14.811" v="45" actId="207"/>
          <ac:spMkLst>
            <pc:docMk/>
            <pc:sldMk cId="0" sldId="266"/>
            <ac:spMk id="6" creationId="{00000000-0000-0000-0000-000000000000}"/>
          </ac:spMkLst>
        </pc:spChg>
        <pc:picChg chg="add mod">
          <ac:chgData name="Megan Wilson" userId="4833c330-bb21-4a51-b524-eef8b134b0b1" providerId="ADAL" clId="{17E34592-B103-4D32-8966-D1DE2E1B8692}" dt="2025-11-24T18:34:44.291" v="50" actId="1076"/>
          <ac:picMkLst>
            <pc:docMk/>
            <pc:sldMk cId="0" sldId="266"/>
            <ac:picMk id="9" creationId="{FAD0C350-2727-6E95-0F4F-59070766BE70}"/>
          </ac:picMkLst>
        </pc:picChg>
      </pc:sldChg>
      <pc:sldChg chg="modSp mod">
        <pc:chgData name="Megan Wilson" userId="4833c330-bb21-4a51-b524-eef8b134b0b1" providerId="ADAL" clId="{17E34592-B103-4D32-8966-D1DE2E1B8692}" dt="2025-11-24T18:34:56.165" v="52" actId="1076"/>
        <pc:sldMkLst>
          <pc:docMk/>
          <pc:sldMk cId="0" sldId="267"/>
        </pc:sldMkLst>
        <pc:spChg chg="mod">
          <ac:chgData name="Megan Wilson" userId="4833c330-bb21-4a51-b524-eef8b134b0b1" providerId="ADAL" clId="{17E34592-B103-4D32-8966-D1DE2E1B8692}" dt="2025-11-24T18:34:56.165" v="52" actId="1076"/>
          <ac:spMkLst>
            <pc:docMk/>
            <pc:sldMk cId="0" sldId="267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35:12.886" v="59" actId="1076"/>
        <pc:sldMkLst>
          <pc:docMk/>
          <pc:sldMk cId="0" sldId="268"/>
        </pc:sldMkLst>
        <pc:spChg chg="mod">
          <ac:chgData name="Megan Wilson" userId="4833c330-bb21-4a51-b524-eef8b134b0b1" providerId="ADAL" clId="{17E34592-B103-4D32-8966-D1DE2E1B8692}" dt="2025-11-24T18:35:05.071" v="57" actId="1036"/>
          <ac:spMkLst>
            <pc:docMk/>
            <pc:sldMk cId="0" sldId="268"/>
            <ac:spMk id="9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35:09.759" v="58" actId="1076"/>
          <ac:spMkLst>
            <pc:docMk/>
            <pc:sldMk cId="0" sldId="268"/>
            <ac:spMk id="11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35:12.886" v="59" actId="1076"/>
          <ac:spMkLst>
            <pc:docMk/>
            <pc:sldMk cId="0" sldId="268"/>
            <ac:spMk id="13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35:34.766" v="64" actId="207"/>
        <pc:sldMkLst>
          <pc:docMk/>
          <pc:sldMk cId="0" sldId="269"/>
        </pc:sldMkLst>
        <pc:spChg chg="mod">
          <ac:chgData name="Megan Wilson" userId="4833c330-bb21-4a51-b524-eef8b134b0b1" providerId="ADAL" clId="{17E34592-B103-4D32-8966-D1DE2E1B8692}" dt="2025-11-24T18:35:31.290" v="63" actId="255"/>
          <ac:spMkLst>
            <pc:docMk/>
            <pc:sldMk cId="0" sldId="269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35:18.231" v="60" actId="255"/>
          <ac:spMkLst>
            <pc:docMk/>
            <pc:sldMk cId="0" sldId="269"/>
            <ac:spMk id="7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35:24.454" v="62" actId="1076"/>
          <ac:spMkLst>
            <pc:docMk/>
            <pc:sldMk cId="0" sldId="269"/>
            <ac:spMk id="8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35:34.766" v="64" actId="207"/>
          <ac:spMkLst>
            <pc:docMk/>
            <pc:sldMk cId="0" sldId="269"/>
            <ac:spMk id="9" creationId="{00000000-0000-0000-0000-000000000000}"/>
          </ac:spMkLst>
        </pc:spChg>
      </pc:sldChg>
      <pc:sldChg chg="addSp delSp modSp mod modAnim">
        <pc:chgData name="Megan Wilson" userId="4833c330-bb21-4a51-b524-eef8b134b0b1" providerId="ADAL" clId="{17E34592-B103-4D32-8966-D1DE2E1B8692}" dt="2025-11-24T18:36:14.849" v="72" actId="1076"/>
        <pc:sldMkLst>
          <pc:docMk/>
          <pc:sldMk cId="0" sldId="270"/>
        </pc:sldMkLst>
        <pc:spChg chg="mod">
          <ac:chgData name="Megan Wilson" userId="4833c330-bb21-4a51-b524-eef8b134b0b1" providerId="ADAL" clId="{17E34592-B103-4D32-8966-D1DE2E1B8692}" dt="2025-11-24T18:35:43.782" v="66" actId="1036"/>
          <ac:spMkLst>
            <pc:docMk/>
            <pc:sldMk cId="0" sldId="270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35:47.558" v="67" actId="207"/>
          <ac:spMkLst>
            <pc:docMk/>
            <pc:sldMk cId="0" sldId="270"/>
            <ac:spMk id="6" creationId="{00000000-0000-0000-0000-000000000000}"/>
          </ac:spMkLst>
        </pc:spChg>
        <pc:picChg chg="add mod">
          <ac:chgData name="Megan Wilson" userId="4833c330-bb21-4a51-b524-eef8b134b0b1" providerId="ADAL" clId="{17E34592-B103-4D32-8966-D1DE2E1B8692}" dt="2025-11-24T18:36:14.849" v="72" actId="1076"/>
          <ac:picMkLst>
            <pc:docMk/>
            <pc:sldMk cId="0" sldId="270"/>
            <ac:picMk id="9" creationId="{43AE7F34-6B02-2BF7-42E9-07004FE8D69E}"/>
          </ac:picMkLst>
        </pc:picChg>
      </pc:sldChg>
      <pc:sldChg chg="modSp mod">
        <pc:chgData name="Megan Wilson" userId="4833c330-bb21-4a51-b524-eef8b134b0b1" providerId="ADAL" clId="{17E34592-B103-4D32-8966-D1DE2E1B8692}" dt="2025-11-24T18:36:22.147" v="74" actId="1076"/>
        <pc:sldMkLst>
          <pc:docMk/>
          <pc:sldMk cId="0" sldId="271"/>
        </pc:sldMkLst>
        <pc:spChg chg="mod">
          <ac:chgData name="Megan Wilson" userId="4833c330-bb21-4a51-b524-eef8b134b0b1" providerId="ADAL" clId="{17E34592-B103-4D32-8966-D1DE2E1B8692}" dt="2025-11-24T18:36:22.147" v="74" actId="1076"/>
          <ac:spMkLst>
            <pc:docMk/>
            <pc:sldMk cId="0" sldId="271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2-02T20:47:58.079" v="148" actId="20577"/>
        <pc:sldMkLst>
          <pc:docMk/>
          <pc:sldMk cId="0" sldId="272"/>
        </pc:sldMkLst>
        <pc:spChg chg="mod">
          <ac:chgData name="Megan Wilson" userId="4833c330-bb21-4a51-b524-eef8b134b0b1" providerId="ADAL" clId="{17E34592-B103-4D32-8966-D1DE2E1B8692}" dt="2025-11-24T18:36:29.318" v="76" actId="1076"/>
          <ac:spMkLst>
            <pc:docMk/>
            <pc:sldMk cId="0" sldId="272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2-02T20:47:58.079" v="148" actId="20577"/>
          <ac:spMkLst>
            <pc:docMk/>
            <pc:sldMk cId="0" sldId="272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36:50.215" v="80" actId="255"/>
        <pc:sldMkLst>
          <pc:docMk/>
          <pc:sldMk cId="0" sldId="274"/>
        </pc:sldMkLst>
        <pc:spChg chg="mod">
          <ac:chgData name="Megan Wilson" userId="4833c330-bb21-4a51-b524-eef8b134b0b1" providerId="ADAL" clId="{17E34592-B103-4D32-8966-D1DE2E1B8692}" dt="2025-11-24T18:36:50.215" v="80" actId="255"/>
          <ac:spMkLst>
            <pc:docMk/>
            <pc:sldMk cId="0" sldId="274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2-02T20:47:53.591" v="147" actId="20577"/>
        <pc:sldMkLst>
          <pc:docMk/>
          <pc:sldMk cId="0" sldId="275"/>
        </pc:sldMkLst>
        <pc:spChg chg="mod">
          <ac:chgData name="Megan Wilson" userId="4833c330-bb21-4a51-b524-eef8b134b0b1" providerId="ADAL" clId="{17E34592-B103-4D32-8966-D1DE2E1B8692}" dt="2025-11-24T18:36:54.680" v="81" actId="255"/>
          <ac:spMkLst>
            <pc:docMk/>
            <pc:sldMk cId="0" sldId="275"/>
            <ac:spMk id="2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37:01.051" v="85" actId="207"/>
          <ac:spMkLst>
            <pc:docMk/>
            <pc:sldMk cId="0" sldId="275"/>
            <ac:spMk id="3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37:25.369" v="96" actId="1076"/>
          <ac:spMkLst>
            <pc:docMk/>
            <pc:sldMk cId="0" sldId="275"/>
            <ac:spMk id="4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37:29.050" v="97" actId="1076"/>
          <ac:spMkLst>
            <pc:docMk/>
            <pc:sldMk cId="0" sldId="275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4T18:37:32.219" v="98" actId="1076"/>
          <ac:spMkLst>
            <pc:docMk/>
            <pc:sldMk cId="0" sldId="275"/>
            <ac:spMk id="6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2-02T20:47:53.591" v="147" actId="20577"/>
          <ac:spMkLst>
            <pc:docMk/>
            <pc:sldMk cId="0" sldId="275"/>
            <ac:spMk id="7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37:43.798" v="103" actId="1035"/>
        <pc:sldMkLst>
          <pc:docMk/>
          <pc:sldMk cId="0" sldId="276"/>
        </pc:sldMkLst>
        <pc:spChg chg="mod">
          <ac:chgData name="Megan Wilson" userId="4833c330-bb21-4a51-b524-eef8b134b0b1" providerId="ADAL" clId="{17E34592-B103-4D32-8966-D1DE2E1B8692}" dt="2025-11-24T18:37:43.798" v="103" actId="1035"/>
          <ac:spMkLst>
            <pc:docMk/>
            <pc:sldMk cId="0" sldId="276"/>
            <ac:spMk id="8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AcGXlM7vrMQ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AcGXlM7vrMQ?feature=oembed" TargetMode="Externa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app=desktop&amp;v=liegjyYog3c&amp;t=104s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liegjyYog3c?start=104&amp;feature=oembed" TargetMode="External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takeitdown.ncmec.org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pAaXbBzVdJE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pAaXbBzVdJE?feature=oembed" TargetMode="External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connectforfreedom.org/wp-content/uploads/2025/07/CFF-Healthy-vs-Unhealthy-Relationships.pdf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report.cybertip.org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app=desktop&amp;v=liegjyYog3c&amp;t=104s" TargetMode="External"/><Relationship Id="rId2" Type="http://schemas.openxmlformats.org/officeDocument/2006/relationships/hyperlink" Target="https://www.youtube.com/watch?v=AcGXlM7vrMQ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onnectforfreedom.org/wp-content/uploads/2025/07/CFF-Healthy-vs-Unhealthy-Relationships.pdf" TargetMode="External"/><Relationship Id="rId5" Type="http://schemas.openxmlformats.org/officeDocument/2006/relationships/hyperlink" Target="https://teenpregnancy.acf.hhs.gov/sites/default/files/resource-files/being-tech-smart-dangers-sexting.pdf" TargetMode="External"/><Relationship Id="rId4" Type="http://schemas.openxmlformats.org/officeDocument/2006/relationships/hyperlink" Target="https://www.youtube.com/watch?v=pAaXbBzVdJE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113879" y="9315457"/>
            <a:ext cx="1021887" cy="811934"/>
            <a:chOff x="0" y="0"/>
            <a:chExt cx="269139" cy="2138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9139" cy="213843"/>
            </a:xfrm>
            <a:custGeom>
              <a:avLst/>
              <a:gdLst/>
              <a:ahLst/>
              <a:cxnLst/>
              <a:rect l="l" t="t" r="r" b="b"/>
              <a:pathLst>
                <a:path w="269139" h="213843">
                  <a:moveTo>
                    <a:pt x="0" y="0"/>
                  </a:moveTo>
                  <a:lnTo>
                    <a:pt x="269139" y="0"/>
                  </a:lnTo>
                  <a:lnTo>
                    <a:pt x="269139" y="213843"/>
                  </a:lnTo>
                  <a:lnTo>
                    <a:pt x="0" y="213843"/>
                  </a:lnTo>
                  <a:close/>
                </a:path>
              </a:pathLst>
            </a:custGeom>
            <a:solidFill>
              <a:srgbClr val="F6F8F6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269139" cy="2900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5696654"/>
            <a:ext cx="18288000" cy="4598949"/>
            <a:chOff x="0" y="0"/>
            <a:chExt cx="4816593" cy="12112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1211246"/>
            </a:xfrm>
            <a:custGeom>
              <a:avLst/>
              <a:gdLst/>
              <a:ahLst/>
              <a:cxnLst/>
              <a:rect l="l" t="t" r="r" b="b"/>
              <a:pathLst>
                <a:path w="4816592" h="1211246">
                  <a:moveTo>
                    <a:pt x="0" y="0"/>
                  </a:moveTo>
                  <a:lnTo>
                    <a:pt x="4816592" y="0"/>
                  </a:lnTo>
                  <a:lnTo>
                    <a:pt x="4816592" y="1211246"/>
                  </a:lnTo>
                  <a:lnTo>
                    <a:pt x="0" y="1211246"/>
                  </a:lnTo>
                  <a:close/>
                </a:path>
              </a:pathLst>
            </a:custGeom>
            <a:solidFill>
              <a:srgbClr val="3B79AF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1287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6198" y="8504676"/>
            <a:ext cx="18135599" cy="8425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5000" b="1" i="0" u="none" strike="noStrike" cap="none" baseline="0" dirty="0">
                <a:solidFill>
                  <a:srgbClr val="FEFEFE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Las relaciones saludables conducen a una toma de decisiones segura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081298" y="4879668"/>
            <a:ext cx="12547349" cy="7096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s-US" sz="4200" b="1" i="0" u="none" strike="noStrike" cap="none" baseline="0" dirty="0">
                <a:solidFill>
                  <a:srgbClr val="159E9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Participación juvenil - Edades 13–14 (8.° grado)</a:t>
            </a:r>
          </a:p>
        </p:txBody>
      </p:sp>
      <p:sp>
        <p:nvSpPr>
          <p:cNvPr id="10" name="Freeform 10"/>
          <p:cNvSpPr/>
          <p:nvPr/>
        </p:nvSpPr>
        <p:spPr>
          <a:xfrm>
            <a:off x="3808846" y="0"/>
            <a:ext cx="11092254" cy="4263958"/>
          </a:xfrm>
          <a:custGeom>
            <a:avLst/>
            <a:gdLst/>
            <a:ahLst/>
            <a:cxnLst/>
            <a:rect l="l" t="t" r="r" b="b"/>
            <a:pathLst>
              <a:path w="11092254" h="4263958">
                <a:moveTo>
                  <a:pt x="0" y="0"/>
                </a:moveTo>
                <a:lnTo>
                  <a:pt x="11092254" y="0"/>
                </a:lnTo>
                <a:lnTo>
                  <a:pt x="11092254" y="4263958"/>
                </a:lnTo>
                <a:lnTo>
                  <a:pt x="0" y="4263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123971"/>
            <a:chOff x="0" y="0"/>
            <a:chExt cx="4816593" cy="2960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96025"/>
            </a:xfrm>
            <a:custGeom>
              <a:avLst/>
              <a:gdLst/>
              <a:ahLst/>
              <a:cxnLst/>
              <a:rect l="l" t="t" r="r" b="b"/>
              <a:pathLst>
                <a:path w="4816592" h="296025">
                  <a:moveTo>
                    <a:pt x="0" y="0"/>
                  </a:moveTo>
                  <a:lnTo>
                    <a:pt x="4816592" y="0"/>
                  </a:lnTo>
                  <a:lnTo>
                    <a:pt x="4816592" y="296025"/>
                  </a:lnTo>
                  <a:lnTo>
                    <a:pt x="0" y="29602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4816593" cy="381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6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222582" y="2705100"/>
            <a:ext cx="13842832" cy="2323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s-US" sz="3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Connect for Freedom es una organización 501(c)(3) sin fines de lucro comprometida a proporcionar materiales gratuitos sobre seguridad en línea y concientización sobre la trata de personas a organizaciones que prestan servicios a jóvenes y a las comunidades.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7905" y="38100"/>
            <a:ext cx="16912186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LA PREVENCIÓN A TRAVÉS DE LA EDUCACIÓN ES LA SOLUCIÓN</a:t>
            </a:r>
          </a:p>
        </p:txBody>
      </p:sp>
      <p:sp>
        <p:nvSpPr>
          <p:cNvPr id="7" name="Freeform 7"/>
          <p:cNvSpPr/>
          <p:nvPr/>
        </p:nvSpPr>
        <p:spPr>
          <a:xfrm>
            <a:off x="5383103" y="7014298"/>
            <a:ext cx="7521793" cy="2633258"/>
          </a:xfrm>
          <a:custGeom>
            <a:avLst/>
            <a:gdLst/>
            <a:ahLst/>
            <a:cxnLst/>
            <a:rect l="l" t="t" r="r" b="b"/>
            <a:pathLst>
              <a:path w="7521793" h="2633258">
                <a:moveTo>
                  <a:pt x="0" y="0"/>
                </a:moveTo>
                <a:lnTo>
                  <a:pt x="7521794" y="0"/>
                </a:lnTo>
                <a:lnTo>
                  <a:pt x="7521794" y="2633257"/>
                </a:lnTo>
                <a:lnTo>
                  <a:pt x="0" y="26332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5148337" cy="10287000"/>
            <a:chOff x="0" y="0"/>
            <a:chExt cx="1355941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55941" cy="2709333"/>
            </a:xfrm>
            <a:custGeom>
              <a:avLst/>
              <a:gdLst/>
              <a:ahLst/>
              <a:cxnLst/>
              <a:rect l="l" t="t" r="r" b="b"/>
              <a:pathLst>
                <a:path w="1355941" h="2709333">
                  <a:moveTo>
                    <a:pt x="0" y="0"/>
                  </a:moveTo>
                  <a:lnTo>
                    <a:pt x="1355941" y="0"/>
                  </a:lnTo>
                  <a:lnTo>
                    <a:pt x="135594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55941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705600" y="799301"/>
            <a:ext cx="9749185" cy="9314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2" lvl="1" indent="-377826" algn="l">
              <a:lnSpc>
                <a:spcPts val="490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Introducción a las relaciones entre adolescentes</a:t>
            </a:r>
          </a:p>
          <a:p>
            <a:pPr marL="755652" lvl="1" indent="-377826" algn="l">
              <a:lnSpc>
                <a:spcPts val="490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Video sobre “Comportamientos saludables y no saludables en las relaciones entre adolescentes” de </a:t>
            </a:r>
            <a:r>
              <a:rPr lang="es-US" sz="3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Always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(2 min.)</a:t>
            </a:r>
          </a:p>
          <a:p>
            <a:pPr marL="1511304" lvl="2" indent="-503768" algn="l">
              <a:lnSpc>
                <a:spcPts val="4900"/>
              </a:lnSpc>
              <a:buFont typeface="Arial"/>
              <a:buChar char="⚬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Preguntas de debate</a:t>
            </a:r>
          </a:p>
          <a:p>
            <a:pPr marL="755652" lvl="1" indent="-377826" algn="l">
              <a:lnSpc>
                <a:spcPts val="490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Consentimiento</a:t>
            </a:r>
          </a:p>
          <a:p>
            <a:pPr marL="755652" lvl="1" indent="-377826" algn="l">
              <a:lnSpc>
                <a:spcPts val="490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Video “Los adolescentes y por qué es importante el consentimiento” de la Academia Americana de Pediatría  (6 min.)</a:t>
            </a:r>
          </a:p>
          <a:p>
            <a:pPr marL="1511304" lvl="2" indent="-503768" algn="l">
              <a:lnSpc>
                <a:spcPts val="4900"/>
              </a:lnSpc>
              <a:buFont typeface="Arial"/>
              <a:buChar char="⚬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Preguntas de debate</a:t>
            </a:r>
          </a:p>
          <a:p>
            <a:pPr marL="755652" lvl="1" indent="-377826" algn="l">
              <a:lnSpc>
                <a:spcPts val="490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Sexting</a:t>
            </a:r>
          </a:p>
          <a:p>
            <a:pPr marL="755652" lvl="1" indent="-377826" algn="l">
              <a:lnSpc>
                <a:spcPts val="490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Video “Rebobinar” del NCMEC (0.5 min)</a:t>
            </a:r>
          </a:p>
          <a:p>
            <a:pPr marL="755652" lvl="1" indent="-377826" algn="l">
              <a:lnSpc>
                <a:spcPts val="490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Folleto del Departamento de Salud y Servicios Humanos de EE. UU.: Peligros del sexting</a:t>
            </a:r>
          </a:p>
          <a:p>
            <a:pPr marL="755652" lvl="1" indent="-377826" algn="l">
              <a:lnSpc>
                <a:spcPts val="490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Actividad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75975" y="4607046"/>
            <a:ext cx="4796386" cy="1797099"/>
            <a:chOff x="0" y="0"/>
            <a:chExt cx="1263246" cy="47331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63246" cy="473310"/>
            </a:xfrm>
            <a:custGeom>
              <a:avLst/>
              <a:gdLst/>
              <a:ahLst/>
              <a:cxnLst/>
              <a:rect l="l" t="t" r="r" b="b"/>
              <a:pathLst>
                <a:path w="1263246" h="473309">
                  <a:moveTo>
                    <a:pt x="0" y="0"/>
                  </a:moveTo>
                  <a:lnTo>
                    <a:pt x="1263246" y="0"/>
                  </a:lnTo>
                  <a:lnTo>
                    <a:pt x="1263246" y="473310"/>
                  </a:lnTo>
                  <a:lnTo>
                    <a:pt x="0" y="473310"/>
                  </a:lnTo>
                  <a:close/>
                </a:path>
              </a:pathLst>
            </a:custGeom>
            <a:solidFill>
              <a:srgbClr val="3979AF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1263246" cy="5495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75975" y="4107962"/>
            <a:ext cx="4796386" cy="499084"/>
            <a:chOff x="0" y="0"/>
            <a:chExt cx="1263246" cy="13144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63246" cy="131446"/>
            </a:xfrm>
            <a:custGeom>
              <a:avLst/>
              <a:gdLst/>
              <a:ahLst/>
              <a:cxnLst/>
              <a:rect l="l" t="t" r="r" b="b"/>
              <a:pathLst>
                <a:path w="1263246" h="131446">
                  <a:moveTo>
                    <a:pt x="0" y="0"/>
                  </a:moveTo>
                  <a:lnTo>
                    <a:pt x="1263246" y="0"/>
                  </a:lnTo>
                  <a:lnTo>
                    <a:pt x="1263246" y="131446"/>
                  </a:lnTo>
                  <a:lnTo>
                    <a:pt x="0" y="131446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76200"/>
              <a:ext cx="1263246" cy="2076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175975" y="1028700"/>
            <a:ext cx="4787410" cy="3079262"/>
          </a:xfrm>
          <a:custGeom>
            <a:avLst/>
            <a:gdLst/>
            <a:ahLst/>
            <a:cxnLst/>
            <a:rect l="l" t="t" r="r" b="b"/>
            <a:pathLst>
              <a:path w="4787410" h="3079262">
                <a:moveTo>
                  <a:pt x="0" y="0"/>
                </a:moveTo>
                <a:lnTo>
                  <a:pt x="4787411" y="0"/>
                </a:lnTo>
                <a:lnTo>
                  <a:pt x="4787411" y="3079262"/>
                </a:lnTo>
                <a:lnTo>
                  <a:pt x="0" y="30792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597" b="-9597"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13" name="TextBox 13"/>
          <p:cNvSpPr txBox="1"/>
          <p:nvPr/>
        </p:nvSpPr>
        <p:spPr>
          <a:xfrm>
            <a:off x="990600" y="258127"/>
            <a:ext cx="2152211" cy="5411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s-US" sz="32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Lección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267195" y="-59780"/>
            <a:ext cx="6625994" cy="859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s-US" sz="35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Resumen de la lección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17406" y="4941082"/>
            <a:ext cx="4313525" cy="1977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s-US" sz="2800" b="1" i="0" u="none" strike="noStrike" cap="none" baseline="0">
                <a:solidFill>
                  <a:srgbClr val="FCFCFD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Las relaciones saludables conducen a una toma de decisiones segura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29729" y="3446049"/>
            <a:ext cx="6864003" cy="4576002"/>
          </a:xfrm>
          <a:custGeom>
            <a:avLst/>
            <a:gdLst/>
            <a:ahLst/>
            <a:cxnLst/>
            <a:rect l="l" t="t" r="r" b="b"/>
            <a:pathLst>
              <a:path w="6864003" h="4576002">
                <a:moveTo>
                  <a:pt x="0" y="0"/>
                </a:moveTo>
                <a:lnTo>
                  <a:pt x="6864002" y="0"/>
                </a:lnTo>
                <a:lnTo>
                  <a:pt x="6864002" y="4576002"/>
                </a:lnTo>
                <a:lnTo>
                  <a:pt x="0" y="45760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4468376" y="-14426"/>
            <a:ext cx="9351243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Relaciones entre adolescentes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828019" y="5143500"/>
            <a:ext cx="8431282" cy="1963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Uno de cada once estudiantes</a:t>
            </a:r>
            <a:r>
              <a:rPr lang="es-US" sz="3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afirmó haber sido golpeado, abofeteado o maltratado físicamente en el </a:t>
            </a:r>
            <a:r>
              <a:rPr lang="es-US" sz="30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último año</a:t>
            </a:r>
            <a:r>
              <a:rPr lang="es-US" sz="3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.</a:t>
            </a:r>
          </a:p>
          <a:p>
            <a:pPr algn="ctr">
              <a:lnSpc>
                <a:spcPts val="2940"/>
              </a:lnSpc>
            </a:pPr>
            <a:r>
              <a:rPr lang="es-US" sz="21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The Dibble Institute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828019" y="7574280"/>
            <a:ext cx="8431282" cy="19634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El 28 % de los adolescentes</a:t>
            </a:r>
            <a:r>
              <a:rPr lang="es-US" sz="3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que han tenido relaciones son víctimas de </a:t>
            </a:r>
            <a:r>
              <a:rPr lang="es-US" sz="30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abuso digital en el noviazgo</a:t>
            </a:r>
            <a:r>
              <a:rPr lang="es-US" sz="3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.</a:t>
            </a:r>
          </a:p>
          <a:p>
            <a:pPr algn="ctr">
              <a:lnSpc>
                <a:spcPts val="2940"/>
              </a:lnSpc>
            </a:pPr>
            <a:r>
              <a:rPr lang="es-US" sz="21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The Dibble Institute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208392" y="1470062"/>
            <a:ext cx="2535808" cy="6401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Los datos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828019" y="3169303"/>
            <a:ext cx="8431282" cy="14300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El 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96 %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de los adolescentes denuncian abuso mental o emocional en sus relaciones de pareja.</a:t>
            </a:r>
          </a:p>
          <a:p>
            <a:pPr algn="ctr">
              <a:lnSpc>
                <a:spcPts val="2940"/>
              </a:lnSpc>
            </a:pPr>
            <a:r>
              <a:rPr lang="es-US" sz="21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The</a:t>
            </a:r>
            <a:r>
              <a:rPr lang="es-US" sz="2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</a:t>
            </a:r>
            <a:r>
              <a:rPr lang="es-US" sz="21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Dibble</a:t>
            </a:r>
            <a:r>
              <a:rPr lang="es-US" sz="2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</a:t>
            </a:r>
            <a:r>
              <a:rPr lang="es-US" sz="21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Institute</a:t>
            </a:r>
            <a:endParaRPr lang="es-US" sz="2100" b="1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Calibri (MS) Bold"/>
              <a:ea typeface="Calibri (MS) Bold"/>
              <a:cs typeface="Calibri (MS) Bold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785425"/>
            <a:chOff x="0" y="0"/>
            <a:chExt cx="4816593" cy="2068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6861"/>
            </a:xfrm>
            <a:custGeom>
              <a:avLst/>
              <a:gdLst/>
              <a:ahLst/>
              <a:cxnLst/>
              <a:rect l="l" t="t" r="r" b="b"/>
              <a:pathLst>
                <a:path w="4816592" h="206861">
                  <a:moveTo>
                    <a:pt x="0" y="0"/>
                  </a:moveTo>
                  <a:lnTo>
                    <a:pt x="4816592" y="0"/>
                  </a:lnTo>
                  <a:lnTo>
                    <a:pt x="4816592" y="206861"/>
                  </a:lnTo>
                  <a:lnTo>
                    <a:pt x="0" y="206861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2830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0" y="-147827"/>
            <a:ext cx="18288000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Relación saludable frente a relación tóxica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660442" y="1805222"/>
            <a:ext cx="7483558" cy="572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Relación saludable: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775741" y="1814747"/>
            <a:ext cx="7483558" cy="5728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Relación tóxica: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60442" y="3250836"/>
            <a:ext cx="7483558" cy="5319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Respetarse mutuamente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Comunicación honesta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Apertura a un cambio positivo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Apoyo en momentos difíciles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Amabilidad y cuidado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Querer lo mejor para el otro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Respetar los límites o el espacio del otro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Lealtad y confianza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Sentirse seguro y protegido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44809" y="3250836"/>
            <a:ext cx="7483558" cy="4786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s-US" sz="3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Agresión o abuso físico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s-US" sz="3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Manipulación emocional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s-US" sz="3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Insultos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s-US" sz="3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Control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s-US" sz="3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Comunicación cruel y mezquina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s-US" sz="3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Avergonzar o culpar a la pareja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s-US" sz="3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Actitud posesiva y celos extremos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s-US" sz="3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Presión para la actividad sexual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s-US" sz="3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Amenazas o abuso</a:t>
            </a: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A978D7BE-22E9-F4A8-9152-D33C3537EC82}"/>
              </a:ext>
            </a:extLst>
          </p:cNvPr>
          <p:cNvSpPr txBox="1"/>
          <p:nvPr/>
        </p:nvSpPr>
        <p:spPr>
          <a:xfrm>
            <a:off x="6572823" y="9867900"/>
            <a:ext cx="4704777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Fuente</a:t>
            </a:r>
            <a:r>
              <a:rPr lang="en-US" sz="18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: https://www.missingkids.org/education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62" y="0"/>
            <a:ext cx="18288000" cy="785615"/>
            <a:chOff x="0" y="0"/>
            <a:chExt cx="4816593" cy="2069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6911"/>
            </a:xfrm>
            <a:custGeom>
              <a:avLst/>
              <a:gdLst/>
              <a:ahLst/>
              <a:cxnLst/>
              <a:rect l="l" t="t" r="r" b="b"/>
              <a:pathLst>
                <a:path w="4816592" h="206911">
                  <a:moveTo>
                    <a:pt x="0" y="0"/>
                  </a:moveTo>
                  <a:lnTo>
                    <a:pt x="4816592" y="0"/>
                  </a:lnTo>
                  <a:lnTo>
                    <a:pt x="4816592" y="206911"/>
                  </a:lnTo>
                  <a:lnTo>
                    <a:pt x="0" y="206911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2831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-4766" y="-37464"/>
            <a:ext cx="18445166" cy="649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40"/>
              </a:lnSpc>
            </a:pPr>
            <a:r>
              <a:rPr lang="es-US" sz="30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Video sobre “Comportamientos saludables y no saludables en las relaciones entre adolescentes” de </a:t>
            </a:r>
            <a:r>
              <a:rPr lang="es-US" sz="3000" b="1" i="0" u="none" strike="noStrike" cap="none" baseline="0" dirty="0" err="1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Always</a:t>
            </a:r>
            <a:endParaRPr lang="es-US" sz="3000" b="1" i="0" u="none" strike="noStrike" cap="none" baseline="0" dirty="0">
              <a:solidFill>
                <a:srgbClr val="FFFFFF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Calibri (MS) Bold"/>
              <a:ea typeface="Calibri (MS) Bold"/>
              <a:cs typeface="Calibri (MS)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182767" y="9796285"/>
            <a:ext cx="5614690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youtube.com/watch?v=AcGXlM7vrMQ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Fuente: https://www.youtube.com/watch?v=AcGXlM7vrMQ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011400" y="9488877"/>
            <a:ext cx="2648184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Duración: 1:57 minutos</a:t>
            </a:r>
          </a:p>
        </p:txBody>
      </p:sp>
      <p:pic>
        <p:nvPicPr>
          <p:cNvPr id="9" name="Online Media 8" title="Healthy and Unhealthy Behaviors in Teenage Relationships">
            <a:hlinkClick r:id="" action="ppaction://media"/>
            <a:extLst>
              <a:ext uri="{FF2B5EF4-FFF2-40B4-BE49-F238E27FC236}">
                <a16:creationId xmlns:a16="http://schemas.microsoft.com/office/drawing/2014/main" id="{9AC2F13C-90D7-D989-1B26-BE54E92A1A4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790700" y="991949"/>
            <a:ext cx="14706600" cy="830310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63" y="0"/>
            <a:ext cx="18288000" cy="1409700"/>
            <a:chOff x="0" y="0"/>
            <a:chExt cx="4816593" cy="2353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35394"/>
            </a:xfrm>
            <a:custGeom>
              <a:avLst/>
              <a:gdLst/>
              <a:ahLst/>
              <a:cxnLst/>
              <a:rect l="l" t="t" r="r" b="b"/>
              <a:pathLst>
                <a:path w="4816592" h="235393">
                  <a:moveTo>
                    <a:pt x="0" y="0"/>
                  </a:moveTo>
                  <a:lnTo>
                    <a:pt x="4816592" y="0"/>
                  </a:lnTo>
                  <a:lnTo>
                    <a:pt x="4816592" y="235394"/>
                  </a:lnTo>
                  <a:lnTo>
                    <a:pt x="0" y="235394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115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139238" y="4652327"/>
            <a:ext cx="952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2405888" y="3698568"/>
            <a:ext cx="13485750" cy="27946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¿Creen que es más común ver relaciones saludables o tóxicas entre sus compañeros? ¿Por qué?</a:t>
            </a:r>
          </a:p>
          <a:p>
            <a:pPr algn="ctr">
              <a:lnSpc>
                <a:spcPts val="5599"/>
              </a:lnSpc>
            </a:pPr>
            <a:endParaRPr lang="en-US" sz="3000" i="1" dirty="0">
              <a:solidFill>
                <a:srgbClr val="000000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  <a:p>
            <a:pPr algn="ctr">
              <a:lnSpc>
                <a:spcPts val="5599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¿Cuáles son algunos de los indicadores que ven en las relaciones tóxicas?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95998" y="38100"/>
            <a:ext cx="16886479" cy="1227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Preguntas para el debate sobre el video “Comportamientos saludables y no saludables en las relaciones entre adolescentes” de </a:t>
            </a:r>
            <a:r>
              <a:rPr lang="es-US" sz="3500" b="1" i="0" u="none" strike="noStrike" cap="none" baseline="0" dirty="0" err="1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Always</a:t>
            </a:r>
            <a:endParaRPr lang="es-US" sz="3500" b="1" i="0" u="none" strike="noStrike" cap="none" baseline="0" dirty="0">
              <a:solidFill>
                <a:srgbClr val="FFFFFF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Calibri (MS) Bold"/>
              <a:ea typeface="Calibri (MS) Bold"/>
              <a:cs typeface="Calibri (MS) Bold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74553" y="2855944"/>
            <a:ext cx="6879869" cy="4575113"/>
          </a:xfrm>
          <a:custGeom>
            <a:avLst/>
            <a:gdLst/>
            <a:ahLst/>
            <a:cxnLst/>
            <a:rect l="l" t="t" r="r" b="b"/>
            <a:pathLst>
              <a:path w="6879869" h="4575113">
                <a:moveTo>
                  <a:pt x="0" y="0"/>
                </a:moveTo>
                <a:lnTo>
                  <a:pt x="6879869" y="0"/>
                </a:lnTo>
                <a:lnTo>
                  <a:pt x="6879869" y="4575112"/>
                </a:lnTo>
                <a:lnTo>
                  <a:pt x="0" y="45751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1631607" y="-114300"/>
            <a:ext cx="15024781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Tomarse tiempo para conocer a alguien es saludable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233909" y="2691364"/>
            <a:ext cx="9338351" cy="5959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s-US" sz="27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Averigua quién es </a:t>
            </a:r>
            <a:r>
              <a:rPr lang="es-US" sz="2799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realmente.</a:t>
            </a:r>
            <a:r>
              <a:rPr lang="es-US" sz="2799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Se</a:t>
            </a: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necesita tiempo para conocer los intereses, aficiones, gustos, aversiones, etc. de alguien.</a:t>
            </a:r>
          </a:p>
          <a:p>
            <a:pPr algn="ctr">
              <a:lnSpc>
                <a:spcPts val="3919"/>
              </a:lnSpc>
            </a:pPr>
            <a:endParaRPr lang="en-US" sz="2799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s-US" sz="27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Genera </a:t>
            </a:r>
            <a:r>
              <a:rPr lang="es-US" sz="2799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confianza.</a:t>
            </a:r>
            <a:r>
              <a:rPr lang="es-US" sz="2799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La</a:t>
            </a: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confianza es esencial para tener una relación sana. Observa cómo reacciona la persona ante diferentes situaciones, cómo maneja sus emociones, cómo se comunica y cómo resuelve los problemas.</a:t>
            </a:r>
          </a:p>
          <a:p>
            <a:pPr algn="ctr">
              <a:lnSpc>
                <a:spcPts val="3919"/>
              </a:lnSpc>
            </a:pPr>
            <a:endParaRPr lang="en-US" sz="2799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3919"/>
              </a:lnSpc>
            </a:pPr>
            <a:r>
              <a:rPr lang="es-US" sz="27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Explora tus </a:t>
            </a:r>
            <a:r>
              <a:rPr lang="es-US" sz="2799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sentimientos.</a:t>
            </a:r>
            <a:r>
              <a:rPr lang="es-US" sz="2799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</a:t>
            </a: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veces podemos sentir una fuerte química o atracción inicial, pero eso no significa que seas compatible con alguien.</a:t>
            </a: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76D293B2-A37E-0264-0E06-7633F17F7EB5}"/>
              </a:ext>
            </a:extLst>
          </p:cNvPr>
          <p:cNvSpPr txBox="1"/>
          <p:nvPr/>
        </p:nvSpPr>
        <p:spPr>
          <a:xfrm>
            <a:off x="6486808" y="9639300"/>
            <a:ext cx="5314377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Fuente</a:t>
            </a:r>
            <a:r>
              <a:rPr lang="en-US" sz="18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: https://www.missingkids.org/education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785425"/>
            <a:chOff x="0" y="0"/>
            <a:chExt cx="4816593" cy="2068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6861"/>
            </a:xfrm>
            <a:custGeom>
              <a:avLst/>
              <a:gdLst/>
              <a:ahLst/>
              <a:cxnLst/>
              <a:rect l="l" t="t" r="r" b="b"/>
              <a:pathLst>
                <a:path w="4816592" h="206861">
                  <a:moveTo>
                    <a:pt x="0" y="0"/>
                  </a:moveTo>
                  <a:lnTo>
                    <a:pt x="4816592" y="0"/>
                  </a:lnTo>
                  <a:lnTo>
                    <a:pt x="4816592" y="206861"/>
                  </a:lnTo>
                  <a:lnTo>
                    <a:pt x="0" y="206861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2830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31182" y="2820963"/>
            <a:ext cx="8743570" cy="5825403"/>
          </a:xfrm>
          <a:custGeom>
            <a:avLst/>
            <a:gdLst/>
            <a:ahLst/>
            <a:cxnLst/>
            <a:rect l="l" t="t" r="r" b="b"/>
            <a:pathLst>
              <a:path w="8743570" h="5825403">
                <a:moveTo>
                  <a:pt x="0" y="0"/>
                </a:moveTo>
                <a:lnTo>
                  <a:pt x="8743570" y="0"/>
                </a:lnTo>
                <a:lnTo>
                  <a:pt x="8743570" y="5825403"/>
                </a:lnTo>
                <a:lnTo>
                  <a:pt x="0" y="582540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0" y="-182950"/>
            <a:ext cx="18288000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Establecer límites en las citas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629038" y="1215683"/>
            <a:ext cx="13029919" cy="1052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Establecer límites en las citas es importante para tener una relación saludable.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06905" y="7161166"/>
            <a:ext cx="7352394" cy="2652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Sabe cuándo alejarte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. Mantener tu seguridad es lo más importante que puedes hacer por ti mismo. Nunca te quedes con alguien que te haga sentir inseguro o incómodo.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06708" y="4217457"/>
            <a:ext cx="6752787" cy="2652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Conoce tus expectativas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. Ser consciente de lo que es un comportamiento inaceptable en una relación te ayudará a alejarte de una relación tóxica.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925643" y="2340548"/>
            <a:ext cx="7333656" cy="1585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Conócete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. Tener autoestima y confianza te ayudará a alejarte de cualquier relación que no te sirva.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E02D80-35AB-59BC-CCE0-12A87FB315AC}"/>
              </a:ext>
            </a:extLst>
          </p:cNvPr>
          <p:cNvSpPr txBox="1"/>
          <p:nvPr/>
        </p:nvSpPr>
        <p:spPr>
          <a:xfrm>
            <a:off x="6486808" y="9639300"/>
            <a:ext cx="5314377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Fuente</a:t>
            </a:r>
            <a:r>
              <a:rPr lang="en-US" sz="18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: https://www.missingkids.org/education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>
            <a:extLst>
              <a:ext uri="{FF2B5EF4-FFF2-40B4-BE49-F238E27FC236}">
                <a16:creationId xmlns:a16="http://schemas.microsoft.com/office/drawing/2014/main" id="{EFEEF223-94A2-02C2-526D-4F26798164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5770" y="3427063"/>
            <a:ext cx="5450296" cy="307265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1D3BB682-770E-A0A4-9BF4-B268C0AC29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030" y="3257009"/>
            <a:ext cx="4365114" cy="3432345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1152500" y="1325648"/>
            <a:ext cx="4686609" cy="712161"/>
            <a:chOff x="0" y="0"/>
            <a:chExt cx="1234333" cy="1875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333" cy="187565"/>
            </a:xfrm>
            <a:custGeom>
              <a:avLst/>
              <a:gdLst/>
              <a:ahLst/>
              <a:cxnLst/>
              <a:rect l="l" t="t" r="r" b="b"/>
              <a:pathLst>
                <a:path w="1234333" h="187565">
                  <a:moveTo>
                    <a:pt x="0" y="0"/>
                  </a:moveTo>
                  <a:lnTo>
                    <a:pt x="1234333" y="0"/>
                  </a:lnTo>
                  <a:lnTo>
                    <a:pt x="1234333" y="187565"/>
                  </a:lnTo>
                  <a:lnTo>
                    <a:pt x="0" y="187565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234333" cy="263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824865"/>
            <a:chOff x="0" y="0"/>
            <a:chExt cx="4816593" cy="2172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17248"/>
            </a:xfrm>
            <a:custGeom>
              <a:avLst/>
              <a:gdLst/>
              <a:ahLst/>
              <a:cxnLst/>
              <a:rect l="l" t="t" r="r" b="b"/>
              <a:pathLst>
                <a:path w="4816592" h="217248">
                  <a:moveTo>
                    <a:pt x="0" y="0"/>
                  </a:moveTo>
                  <a:lnTo>
                    <a:pt x="4816592" y="0"/>
                  </a:lnTo>
                  <a:lnTo>
                    <a:pt x="4816592" y="217248"/>
                  </a:lnTo>
                  <a:lnTo>
                    <a:pt x="0" y="21724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293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0" y="-150194"/>
            <a:ext cx="18288000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Consentimiento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549101" y="9858375"/>
            <a:ext cx="7189798" cy="311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https://rainn.org/articles/what-is-consent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073583" y="1533056"/>
            <a:ext cx="10140834" cy="1052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Consentimiento: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es cuando dos personas acuerdan participar en un acto sexual.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954878" y="3382072"/>
            <a:ext cx="10140834" cy="518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No se puede dar el consentimiento si alguien: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282622" y="4470078"/>
            <a:ext cx="7226669" cy="15827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Es presionado o amenazado para hacerlo.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Está bajo la influencia de drogas o alcohol.</a:t>
            </a:r>
          </a:p>
          <a:p>
            <a:pPr marL="647700" lvl="1" indent="-323850" algn="l">
              <a:lnSpc>
                <a:spcPts val="4200"/>
              </a:lnSpc>
              <a:buFont typeface="Arial"/>
              <a:buChar char="•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Está dormido o inconsciente.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495805" y="7393081"/>
            <a:ext cx="11058981" cy="1585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El consentimiento puede revocarse en cualquier momento durante un encuentro sexual.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Un acto sexual sin el consentimiento de alguna de las partes es 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agresión sexual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.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153BD7E-863A-348C-EDE4-F22C3656F279}"/>
              </a:ext>
            </a:extLst>
          </p:cNvPr>
          <p:cNvSpPr txBox="1"/>
          <p:nvPr/>
        </p:nvSpPr>
        <p:spPr>
          <a:xfrm rot="20188952">
            <a:off x="649437" y="4521681"/>
            <a:ext cx="667924" cy="4876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16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¡DETENTE!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8C3B77A-B2B5-3936-A61C-F4FEC19A1284}"/>
              </a:ext>
            </a:extLst>
          </p:cNvPr>
          <p:cNvSpPr txBox="1"/>
          <p:nvPr/>
        </p:nvSpPr>
        <p:spPr>
          <a:xfrm>
            <a:off x="14706600" y="4470078"/>
            <a:ext cx="667924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2800" b="1" i="0" u="none" strike="noStrike" cap="none" baseline="0">
                <a:solidFill>
                  <a:srgbClr val="649A3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SÍ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1C4D000-6393-26FD-C640-AF6C99A169D2}"/>
              </a:ext>
            </a:extLst>
          </p:cNvPr>
          <p:cNvSpPr txBox="1"/>
          <p:nvPr/>
        </p:nvSpPr>
        <p:spPr>
          <a:xfrm>
            <a:off x="15514585" y="4538526"/>
            <a:ext cx="667924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2800" b="1" i="0" u="none" strike="noStrike" cap="none" baseline="0">
                <a:solidFill>
                  <a:srgbClr val="649A3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SÍ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62" y="0"/>
            <a:ext cx="18288000" cy="1122610"/>
            <a:chOff x="0" y="0"/>
            <a:chExt cx="4816593" cy="2069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6911"/>
            </a:xfrm>
            <a:custGeom>
              <a:avLst/>
              <a:gdLst/>
              <a:ahLst/>
              <a:cxnLst/>
              <a:rect l="l" t="t" r="r" b="b"/>
              <a:pathLst>
                <a:path w="4816592" h="206911">
                  <a:moveTo>
                    <a:pt x="0" y="0"/>
                  </a:moveTo>
                  <a:lnTo>
                    <a:pt x="4816592" y="0"/>
                  </a:lnTo>
                  <a:lnTo>
                    <a:pt x="4816592" y="206911"/>
                  </a:lnTo>
                  <a:lnTo>
                    <a:pt x="0" y="206911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2831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-4766" y="103622"/>
            <a:ext cx="18287996" cy="6305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s-US" sz="30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Video “Los adolescentes y por qué es importante el consentimiento” de la Academia Americana de Pediatría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783016" y="9757481"/>
            <a:ext cx="7410688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youtube.com/watch?app=desktop&amp;v=liegjyYog3c&amp;t=104s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Fuente: https://www.youtube.com/watch?app=desktop&amp;v=liegjyYog3c&amp;t=104s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316201" y="9488877"/>
            <a:ext cx="2196938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Duración: 6 minutos</a:t>
            </a:r>
          </a:p>
        </p:txBody>
      </p:sp>
      <p:pic>
        <p:nvPicPr>
          <p:cNvPr id="9" name="Online Media 8" title="Teens &amp; Why Consent is Important? | #BodyOfKnowledge | AAP">
            <a:hlinkClick r:id="" action="ppaction://media"/>
            <a:extLst>
              <a:ext uri="{FF2B5EF4-FFF2-40B4-BE49-F238E27FC236}">
                <a16:creationId xmlns:a16="http://schemas.microsoft.com/office/drawing/2014/main" id="{FAD0C350-2727-6E95-0F4F-59070766BE7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287460" y="1213532"/>
            <a:ext cx="14401800" cy="813101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63" y="0"/>
            <a:ext cx="18288000" cy="1485900"/>
            <a:chOff x="0" y="0"/>
            <a:chExt cx="4816593" cy="2353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35394"/>
            </a:xfrm>
            <a:custGeom>
              <a:avLst/>
              <a:gdLst/>
              <a:ahLst/>
              <a:cxnLst/>
              <a:rect l="l" t="t" r="r" b="b"/>
              <a:pathLst>
                <a:path w="4816592" h="235393">
                  <a:moveTo>
                    <a:pt x="0" y="0"/>
                  </a:moveTo>
                  <a:lnTo>
                    <a:pt x="4816592" y="0"/>
                  </a:lnTo>
                  <a:lnTo>
                    <a:pt x="4816592" y="235394"/>
                  </a:lnTo>
                  <a:lnTo>
                    <a:pt x="0" y="235394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115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139238" y="4652327"/>
            <a:ext cx="9525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endParaRPr/>
          </a:p>
        </p:txBody>
      </p:sp>
      <p:sp>
        <p:nvSpPr>
          <p:cNvPr id="6" name="TextBox 6"/>
          <p:cNvSpPr txBox="1"/>
          <p:nvPr/>
        </p:nvSpPr>
        <p:spPr>
          <a:xfrm>
            <a:off x="2396360" y="3238500"/>
            <a:ext cx="13485750" cy="4230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¿Crees que la mayoría de tus compañeros piensan que el sexting es normal?</a:t>
            </a:r>
          </a:p>
          <a:p>
            <a:pPr algn="ctr">
              <a:lnSpc>
                <a:spcPts val="5599"/>
              </a:lnSpc>
            </a:pPr>
            <a:endParaRPr lang="en-US" sz="3000" i="1" dirty="0">
              <a:solidFill>
                <a:srgbClr val="000000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  <a:p>
            <a:pPr algn="ctr">
              <a:lnSpc>
                <a:spcPts val="5599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¿Sientes que existe una presión social para participar en el sexting?</a:t>
            </a:r>
          </a:p>
          <a:p>
            <a:pPr algn="ctr">
              <a:lnSpc>
                <a:spcPts val="5599"/>
              </a:lnSpc>
            </a:pPr>
            <a:endParaRPr lang="en-US" sz="3000" i="1" dirty="0">
              <a:solidFill>
                <a:srgbClr val="000000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  <a:p>
            <a:pPr algn="ctr">
              <a:lnSpc>
                <a:spcPts val="5599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¿Qué consejo le darías a un amigo si se siente presionado para enviar un mensaje sexual a su pareja, pero realmente no quiere hacerlo?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9759" y="38894"/>
            <a:ext cx="18138956" cy="1227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Preguntas para el debate sobre “Los adolescentes y por qué es importante el consentimiento”  de la Academia Americana de Pediatría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>
            <a:extLst>
              <a:ext uri="{FF2B5EF4-FFF2-40B4-BE49-F238E27FC236}">
                <a16:creationId xmlns:a16="http://schemas.microsoft.com/office/drawing/2014/main" id="{0D60E781-760C-8B6B-7A76-B2963DA1A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080" y="3156897"/>
            <a:ext cx="8443692" cy="4743099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1152500" y="1325648"/>
            <a:ext cx="4686609" cy="712161"/>
            <a:chOff x="0" y="0"/>
            <a:chExt cx="1234333" cy="1875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333" cy="187565"/>
            </a:xfrm>
            <a:custGeom>
              <a:avLst/>
              <a:gdLst/>
              <a:ahLst/>
              <a:cxnLst/>
              <a:rect l="l" t="t" r="r" b="b"/>
              <a:pathLst>
                <a:path w="1234333" h="187565">
                  <a:moveTo>
                    <a:pt x="0" y="0"/>
                  </a:moveTo>
                  <a:lnTo>
                    <a:pt x="1234333" y="0"/>
                  </a:lnTo>
                  <a:lnTo>
                    <a:pt x="1234333" y="187565"/>
                  </a:lnTo>
                  <a:lnTo>
                    <a:pt x="0" y="187565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234333" cy="263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824865"/>
            <a:chOff x="0" y="0"/>
            <a:chExt cx="4816593" cy="2172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17248"/>
            </a:xfrm>
            <a:custGeom>
              <a:avLst/>
              <a:gdLst/>
              <a:ahLst/>
              <a:cxnLst/>
              <a:rect l="l" t="t" r="r" b="b"/>
              <a:pathLst>
                <a:path w="4816592" h="217248">
                  <a:moveTo>
                    <a:pt x="0" y="0"/>
                  </a:moveTo>
                  <a:lnTo>
                    <a:pt x="4816592" y="0"/>
                  </a:lnTo>
                  <a:lnTo>
                    <a:pt x="4816592" y="217248"/>
                  </a:lnTo>
                  <a:lnTo>
                    <a:pt x="0" y="21724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293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0" y="-144055"/>
            <a:ext cx="18288000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Sexting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549101" y="9858375"/>
            <a:ext cx="7189798" cy="311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https://www.missingkids.org/netsmartz/topics/sexting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301427" y="1683963"/>
            <a:ext cx="8203668" cy="2119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El sexting 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es el intercambio y la recepción de mensajes sexualmente explícitos e imágenes de desnudos totales o parciales a través de teléfonos celulares.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389962" y="4257675"/>
            <a:ext cx="8153233" cy="2119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Una vez que se comparte un mensaje sexual, no hay garantía de privacidad para esa imagen.</a:t>
            </a:r>
            <a:r>
              <a:rPr lang="es-US" sz="3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La otra persona puede optar por compartir esa imagen con otras personas.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871679" y="6831387"/>
            <a:ext cx="7189798" cy="26525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Si practicas el sexting, puedes correr el riesgo de sufrir sextorsión, meterte en problemas en la escuela, ser víctima de acoso o intimidación, o tener problemas legales.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4E900EF-67EB-7921-0B62-E177207025BD}"/>
              </a:ext>
            </a:extLst>
          </p:cNvPr>
          <p:cNvSpPr txBox="1"/>
          <p:nvPr/>
        </p:nvSpPr>
        <p:spPr>
          <a:xfrm>
            <a:off x="6858000" y="3848100"/>
            <a:ext cx="1600200" cy="1219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US" sz="8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Hoy</a:t>
            </a:r>
            <a:r>
              <a:rPr lang="es-US" sz="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, 12:57 a. m.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DC08F3B2-286C-DAE1-4447-2CE8372AC13E}"/>
              </a:ext>
            </a:extLst>
          </p:cNvPr>
          <p:cNvSpPr txBox="1"/>
          <p:nvPr/>
        </p:nvSpPr>
        <p:spPr>
          <a:xfrm>
            <a:off x="6911817" y="6855802"/>
            <a:ext cx="1600200" cy="1219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s-US" sz="8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Leído </a:t>
            </a:r>
            <a:r>
              <a:rPr lang="es-US" sz="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a la 1:02 a. m.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D0E836D-BFAB-BE0C-D670-FC1BC0589031}"/>
              </a:ext>
            </a:extLst>
          </p:cNvPr>
          <p:cNvSpPr txBox="1"/>
          <p:nvPr/>
        </p:nvSpPr>
        <p:spPr>
          <a:xfrm>
            <a:off x="6925456" y="3987383"/>
            <a:ext cx="153274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US" sz="900" b="0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Hola, cariño, ¿puedes enviarme una foto de la cintura para arriba?</a:t>
            </a:r>
          </a:p>
          <a:p>
            <a:r>
              <a:rPr lang="es-US" sz="900" b="0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Solo para mí.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154B614-038B-E9CA-6FA3-C68A07DCED31}"/>
              </a:ext>
            </a:extLst>
          </p:cNvPr>
          <p:cNvSpPr txBox="1"/>
          <p:nvPr/>
        </p:nvSpPr>
        <p:spPr>
          <a:xfrm>
            <a:off x="6096000" y="4772403"/>
            <a:ext cx="1143000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US" sz="12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No sé... ¿y si la compartes?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AF32447-7B35-B312-1F70-E49BA95B70B1}"/>
              </a:ext>
            </a:extLst>
          </p:cNvPr>
          <p:cNvSpPr txBox="1"/>
          <p:nvPr/>
        </p:nvSpPr>
        <p:spPr>
          <a:xfrm>
            <a:off x="6012305" y="5905500"/>
            <a:ext cx="130289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US" sz="900" b="0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Lo haré... Solo estoy preocupada.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32E661D-DB0B-87A1-A9BE-5A708B9C9FFE}"/>
              </a:ext>
            </a:extLst>
          </p:cNvPr>
          <p:cNvSpPr txBox="1"/>
          <p:nvPr/>
        </p:nvSpPr>
        <p:spPr>
          <a:xfrm>
            <a:off x="7086600" y="5398604"/>
            <a:ext cx="1371600" cy="1828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US" sz="12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¿No confías en mí?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6EA9E42-5C75-A73B-CD68-8C48AA87C05B}"/>
              </a:ext>
            </a:extLst>
          </p:cNvPr>
          <p:cNvSpPr txBox="1"/>
          <p:nvPr/>
        </p:nvSpPr>
        <p:spPr>
          <a:xfrm>
            <a:off x="7146767" y="6415910"/>
            <a:ext cx="1143000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US" sz="1200" b="0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Vamos, solo una foto.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86C1E6D6-FF55-02E7-7EF2-46FB3F041E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882" y="3088543"/>
            <a:ext cx="8760711" cy="4932091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-269246" y="0"/>
            <a:ext cx="18743647" cy="1028700"/>
            <a:chOff x="0" y="0"/>
            <a:chExt cx="4936598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936598" cy="270933"/>
            </a:xfrm>
            <a:custGeom>
              <a:avLst/>
              <a:gdLst/>
              <a:ahLst/>
              <a:cxnLst/>
              <a:rect l="l" t="t" r="r" b="b"/>
              <a:pathLst>
                <a:path w="4936598" h="270933">
                  <a:moveTo>
                    <a:pt x="0" y="0"/>
                  </a:moveTo>
                  <a:lnTo>
                    <a:pt x="4936598" y="0"/>
                  </a:lnTo>
                  <a:lnTo>
                    <a:pt x="4936598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936598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9899616" y="2368987"/>
            <a:ext cx="7924731" cy="6882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Un servicio gratuito que puede ayudarte a eliminar o detener la distribución en línea de imágenes o videos de desnudos, parciales o completos, o sexualmente explícitos que te hayan tomado cuando tenías menos de 18 años. </a:t>
            </a:r>
          </a:p>
          <a:p>
            <a:pPr algn="ctr">
              <a:lnSpc>
                <a:spcPts val="4479"/>
              </a:lnSpc>
            </a:pPr>
            <a:endParaRPr lang="en-US" sz="30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4479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Puedes permanecer en el anonimato mientras utilizas el servicio y no tendrás que enviar tus imágenes o videos a nadie. </a:t>
            </a:r>
          </a:p>
          <a:p>
            <a:pPr algn="ctr">
              <a:lnSpc>
                <a:spcPts val="4479"/>
              </a:lnSpc>
            </a:pPr>
            <a:endParaRPr lang="en-US" sz="30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4479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Funcionará en plataformas en línea públicas o sin encriptar que hayan aceptado participar.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863595" y="31173"/>
            <a:ext cx="8477964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“</a:t>
            </a:r>
            <a:r>
              <a:rPr lang="es-US" sz="3500" b="1" i="0" u="none" strike="noStrike" cap="none" baseline="0" dirty="0" err="1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Take</a:t>
            </a: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</a:t>
            </a:r>
            <a:r>
              <a:rPr lang="es-US" sz="3500" b="1" i="0" u="none" strike="noStrike" cap="none" baseline="0" dirty="0" err="1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It</a:t>
            </a: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Down” del NCMEC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871684" y="1436567"/>
            <a:ext cx="2027932" cy="582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¿Qué es?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508977" y="9754180"/>
            <a:ext cx="7270047" cy="311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takeitdown.ncmec.org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https://takeitdown.ncmec.org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1CBC6F5-043D-82DB-3321-81DDE1DF7FE0}"/>
              </a:ext>
            </a:extLst>
          </p:cNvPr>
          <p:cNvSpPr txBox="1"/>
          <p:nvPr/>
        </p:nvSpPr>
        <p:spPr>
          <a:xfrm>
            <a:off x="914400" y="4533900"/>
            <a:ext cx="4714875" cy="8229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5400" b="1" i="0" u="none" strike="noStrike" cap="none" baseline="0">
                <a:solidFill>
                  <a:srgbClr val="25395A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Take</a:t>
            </a:r>
            <a:r>
              <a:rPr lang="es-US" sz="54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 </a:t>
            </a:r>
            <a:r>
              <a:rPr lang="es-US" sz="5400" b="1" i="0" u="none" strike="noStrike" cap="none" baseline="0">
                <a:solidFill>
                  <a:srgbClr val="BB7578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It</a:t>
            </a:r>
            <a:r>
              <a:rPr lang="es-US" sz="54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 </a:t>
            </a:r>
            <a:r>
              <a:rPr lang="es-US" sz="5400" b="1" i="0" u="none" strike="noStrike" cap="none" baseline="0">
                <a:solidFill>
                  <a:srgbClr val="25395A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Down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762" y="0"/>
            <a:ext cx="18288000" cy="785615"/>
            <a:chOff x="0" y="0"/>
            <a:chExt cx="4816593" cy="20691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6911"/>
            </a:xfrm>
            <a:custGeom>
              <a:avLst/>
              <a:gdLst/>
              <a:ahLst/>
              <a:cxnLst/>
              <a:rect l="l" t="t" r="r" b="b"/>
              <a:pathLst>
                <a:path w="4816592" h="206911">
                  <a:moveTo>
                    <a:pt x="0" y="0"/>
                  </a:moveTo>
                  <a:lnTo>
                    <a:pt x="4816592" y="0"/>
                  </a:lnTo>
                  <a:lnTo>
                    <a:pt x="4816592" y="206911"/>
                  </a:lnTo>
                  <a:lnTo>
                    <a:pt x="0" y="206911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2831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95998" y="215"/>
            <a:ext cx="16886479" cy="6474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Video “Rebobinar” del NCMEC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783016" y="9757481"/>
            <a:ext cx="5476518" cy="301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youtube.com/watch?v=pAaXbBzVdJE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Fuente: https://www.youtube.com/watch?v=pAaXbBzVdJE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087600" y="9488877"/>
            <a:ext cx="2512302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Duración: 0.5 minutos</a:t>
            </a:r>
          </a:p>
        </p:txBody>
      </p:sp>
      <p:pic>
        <p:nvPicPr>
          <p:cNvPr id="9" name="Online Media 8" title="Take It Down: Rewind (Full Trailer)">
            <a:hlinkClick r:id="" action="ppaction://media"/>
            <a:extLst>
              <a:ext uri="{FF2B5EF4-FFF2-40B4-BE49-F238E27FC236}">
                <a16:creationId xmlns:a16="http://schemas.microsoft.com/office/drawing/2014/main" id="{43AE7F34-6B02-2BF7-42E9-07004FE8D69E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752600" y="970438"/>
            <a:ext cx="14782800" cy="834612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AAF2D30A-02E7-0810-A2FC-D1FCB4BABD98}"/>
              </a:ext>
            </a:extLst>
          </p:cNvPr>
          <p:cNvSpPr txBox="1"/>
          <p:nvPr/>
        </p:nvSpPr>
        <p:spPr>
          <a:xfrm>
            <a:off x="2714033" y="9287493"/>
            <a:ext cx="12859928" cy="60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40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JUGUEMOS</a:t>
            </a:r>
          </a:p>
        </p:txBody>
      </p:sp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8565" y="1790700"/>
            <a:ext cx="9130865" cy="7350346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0" y="-25400"/>
            <a:ext cx="18288000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Actividad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0" y="-26189"/>
            <a:ext cx="18288000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Actividad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911390" y="3668713"/>
            <a:ext cx="10465220" cy="1672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0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Recomendamos jugar a </a:t>
            </a:r>
          </a:p>
          <a:p>
            <a:pPr algn="ctr">
              <a:lnSpc>
                <a:spcPts val="7000"/>
              </a:lnSpc>
            </a:pPr>
            <a:r>
              <a:rPr lang="es-US" sz="30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connectforfreedom.org/wp-content/uploads/2025/07/CFF-Healthy-vs-Unhealthy-Relationships.pdf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Relaciones saludables frente a relaciones tóxicas.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B99A58FE-4233-79C8-13C8-9E08CC28F3FE}"/>
              </a:ext>
            </a:extLst>
          </p:cNvPr>
          <p:cNvSpPr txBox="1"/>
          <p:nvPr/>
        </p:nvSpPr>
        <p:spPr>
          <a:xfrm>
            <a:off x="5372100" y="8572500"/>
            <a:ext cx="7543800" cy="8229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54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FIN</a:t>
            </a:r>
          </a:p>
        </p:txBody>
      </p:sp>
      <p:sp>
        <p:nvSpPr>
          <p:cNvPr id="2" name="Freeform 2"/>
          <p:cNvSpPr/>
          <p:nvPr/>
        </p:nvSpPr>
        <p:spPr>
          <a:xfrm>
            <a:off x="6409191" y="1848550"/>
            <a:ext cx="5469618" cy="6589901"/>
          </a:xfrm>
          <a:custGeom>
            <a:avLst/>
            <a:gdLst/>
            <a:ahLst/>
            <a:cxnLst/>
            <a:rect l="l" t="t" r="r" b="b"/>
            <a:pathLst>
              <a:path w="5469618" h="6589901">
                <a:moveTo>
                  <a:pt x="0" y="0"/>
                </a:moveTo>
                <a:lnTo>
                  <a:pt x="5469618" y="0"/>
                </a:lnTo>
                <a:lnTo>
                  <a:pt x="5469618" y="6589900"/>
                </a:lnTo>
                <a:lnTo>
                  <a:pt x="0" y="6589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4907217-839B-A9F1-8989-823779C1A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8386" y="1024489"/>
            <a:ext cx="7151228" cy="9266723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4763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-4763" y="90796"/>
            <a:ext cx="18288000" cy="7413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Folleto de la lección del Departamento de Salud y Servicios Humanos de EE. UU.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1A1CB0A-D837-DFBB-A05C-68A2397E7B6D}"/>
              </a:ext>
            </a:extLst>
          </p:cNvPr>
          <p:cNvSpPr txBox="1"/>
          <p:nvPr/>
        </p:nvSpPr>
        <p:spPr>
          <a:xfrm>
            <a:off x="6858000" y="1562100"/>
            <a:ext cx="4714875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2400" b="0" i="0" u="none" strike="noStrike" cap="none" baseline="0">
                <a:solidFill>
                  <a:srgbClr val="085E8C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PELIGROS DEL SEXTING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1561A04-EFE6-3D13-0C81-B244D469C7EB}"/>
              </a:ext>
            </a:extLst>
          </p:cNvPr>
          <p:cNvSpPr txBox="1"/>
          <p:nvPr/>
        </p:nvSpPr>
        <p:spPr>
          <a:xfrm>
            <a:off x="6400800" y="2458482"/>
            <a:ext cx="4114799" cy="10668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US" sz="1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El sexting consiste en compartir o recibir fotos o videos de desnudos o semidesnudos u otros mensajes sexualmente explícitos a través del celular o de Internet. Algunas personas practican el sexting porque ven a otras hacerlo y piensan que no es gran cosa. Quizás intentan impresionar o establecer intimidad con su pareja. A menudo, lo hacen porque se sienten presionados. Aunque parezca que el sexting es algo seguro, puede convertirse rápidamente en un problema peligroso y grave.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A585128-88A2-C3BE-808A-4B0226A1F1A5}"/>
              </a:ext>
            </a:extLst>
          </p:cNvPr>
          <p:cNvSpPr txBox="1"/>
          <p:nvPr/>
        </p:nvSpPr>
        <p:spPr>
          <a:xfrm>
            <a:off x="6400800" y="3618348"/>
            <a:ext cx="5562600" cy="60785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60000" indent="-85725"/>
            <a:r>
              <a:rPr lang="es-US" sz="1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Calibri"/>
                <a:cs typeface="Calibri"/>
                <a:sym typeface="Wingdings 2"/>
              </a:rPr>
              <a:t></a:t>
            </a:r>
            <a:r>
              <a:rPr lang="es-US" sz="1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	El sexting es ilegal cuando incluye imágenes de desnudos de menores de 18 años. Enviar o reenviar imágenes de desnudos de menores de edad puede tener graves consecuencias legales, incluso si la imagen es tuya. Denuncia cualquier imagen que recibas. Habla con tus padres o con un adulto de confianza sobre qué hacer. Para denunciar una imagen, llama a la línea </a:t>
            </a:r>
            <a:r>
              <a:rPr lang="es-US" sz="1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Cyber</a:t>
            </a:r>
            <a:r>
              <a:rPr lang="es-US" sz="1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 Tip Line (800) 843-5678 o visita </a:t>
            </a:r>
            <a:r>
              <a:rPr lang="es-US" sz="1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  <a:hlinkClick r:id="rId3" history="0"/>
              </a:rPr>
              <a:t>https://report.cybertip.org/</a:t>
            </a:r>
            <a:r>
              <a:rPr lang="es-US" sz="1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.</a:t>
            </a:r>
          </a:p>
          <a:p>
            <a:pPr marL="360000" indent="-85725"/>
            <a:endParaRPr lang="en-US" sz="700" dirty="0"/>
          </a:p>
          <a:p>
            <a:pPr marL="360000" indent="-85725"/>
            <a:r>
              <a:rPr lang="es-US" sz="1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Calibri"/>
                <a:cs typeface="Calibri"/>
                <a:sym typeface="Wingdings 2"/>
              </a:rPr>
              <a:t></a:t>
            </a:r>
            <a:r>
              <a:rPr lang="es-US" sz="1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	El sexting puede conducir a la </a:t>
            </a:r>
            <a:r>
              <a:rPr lang="es-US" sz="1000" b="1" i="0" u="none" strike="noStrike" cap="none" baseline="0" dirty="0">
                <a:solidFill>
                  <a:srgbClr val="1978B5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sextorsión</a:t>
            </a:r>
            <a:r>
              <a:rPr lang="es-US" sz="1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, que es un tipo de chantaje en el que alguien que tiene una foto explícita tuya amenaza con compartirla con otras personas a menos que hagas lo que te piden. A veces piden dinero y otras veces piden más imágenes o videos.</a:t>
            </a:r>
          </a:p>
          <a:p>
            <a:pPr marL="360000" indent="-85725"/>
            <a:endParaRPr lang="en-US" sz="600" dirty="0"/>
          </a:p>
          <a:p>
            <a:pPr marL="360000" indent="-85725"/>
            <a:r>
              <a:rPr lang="es-US" sz="1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Calibri"/>
                <a:cs typeface="Calibri"/>
                <a:sym typeface="Wingdings 2"/>
              </a:rPr>
              <a:t></a:t>
            </a:r>
            <a:r>
              <a:rPr lang="es-US" sz="1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	El sexting también puede conducir a la </a:t>
            </a:r>
            <a:r>
              <a:rPr lang="es-US" sz="1000" b="1" i="0" u="none" strike="noStrike" cap="none" baseline="0" dirty="0">
                <a:solidFill>
                  <a:srgbClr val="1978B5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pornografía vengativa</a:t>
            </a:r>
            <a:r>
              <a:rPr lang="es-US" sz="1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, que es cuando alguien (a menudo una expareja) comparte fotos o videos tuyos para hacerte daño.</a:t>
            </a:r>
          </a:p>
          <a:p>
            <a:pPr marL="360000" indent="-85725"/>
            <a:endParaRPr lang="en-US" sz="500" dirty="0"/>
          </a:p>
          <a:p>
            <a:pPr marL="360000" indent="-85725"/>
            <a:r>
              <a:rPr lang="es-US" sz="1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Calibri"/>
                <a:cs typeface="Calibri"/>
                <a:sym typeface="Wingdings 2"/>
              </a:rPr>
              <a:t></a:t>
            </a:r>
            <a:r>
              <a:rPr lang="es-US" sz="1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	Las fotos filtradas o compartidas pueden afectar a tu familia y repercutir en tu futuro y tu carrera profesional.</a:t>
            </a:r>
          </a:p>
          <a:p>
            <a:pPr marL="360000" indent="-85725"/>
            <a:endParaRPr lang="en-US" sz="500" dirty="0"/>
          </a:p>
          <a:p>
            <a:pPr marL="360000" indent="-85725"/>
            <a:r>
              <a:rPr lang="es-US" sz="1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Calibri"/>
                <a:cs typeface="Calibri"/>
                <a:sym typeface="Wingdings 2"/>
              </a:rPr>
              <a:t></a:t>
            </a:r>
            <a:r>
              <a:rPr lang="es-US" sz="1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	Los mensajes sexuales nunca desaparecen. Si llegan a Internet, los depredadores pueden difundirlos sin que tú lo sepas.</a:t>
            </a:r>
          </a:p>
          <a:p>
            <a:pPr marL="360000" indent="-85725"/>
            <a:endParaRPr lang="en-US" sz="400" dirty="0"/>
          </a:p>
          <a:p>
            <a:pPr marL="360000" indent="-85725"/>
            <a:r>
              <a:rPr lang="es-US" sz="1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Calibri"/>
                <a:cs typeface="Calibri"/>
                <a:sym typeface="Wingdings 2"/>
              </a:rPr>
              <a:t></a:t>
            </a:r>
            <a:r>
              <a:rPr lang="es-US" sz="1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	Ocultar tu rostro no siempre hace que tu foto sea anónima, especialmente si tienes tatuajes, lunares u otras características identificativas.</a:t>
            </a:r>
          </a:p>
          <a:p>
            <a:endParaRPr lang="en-US" sz="800" dirty="0"/>
          </a:p>
          <a:p>
            <a:r>
              <a:rPr lang="es-US" sz="1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No tomes ni compartas fotos, ni siquiera de ti mismo, que no querrías que vieran tus familiares. Recuerda que la mejor manera de evitar que una foto o un video caiga en manos equivocadas es </a:t>
            </a:r>
            <a:r>
              <a:rPr lang="es-US" sz="1000" b="1" i="0" u="none" strike="noStrike" cap="none" baseline="0" dirty="0">
                <a:solidFill>
                  <a:srgbClr val="1978B5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no</a:t>
            </a:r>
            <a:r>
              <a:rPr lang="es-US" sz="1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 tomarla en primer lugar.</a:t>
            </a:r>
          </a:p>
          <a:p>
            <a:endParaRPr lang="en-US" sz="600" dirty="0"/>
          </a:p>
          <a:p>
            <a:r>
              <a:rPr lang="es-US" sz="1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Para obtener más información, consulta estos recursos:</a:t>
            </a:r>
          </a:p>
          <a:p>
            <a:endParaRPr lang="en-US" sz="1400" dirty="0"/>
          </a:p>
          <a:p>
            <a:pPr marL="177800">
              <a:tabLst>
                <a:tab pos="361950" algn="l"/>
                <a:tab pos="450850" algn="l"/>
              </a:tabLst>
            </a:pPr>
            <a:r>
              <a:rPr lang="es-US" sz="1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Calibri"/>
                <a:cs typeface="Calibri"/>
                <a:sym typeface="Wingdings 2"/>
              </a:rPr>
              <a:t></a:t>
            </a:r>
            <a:r>
              <a:rPr lang="es-US" sz="1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	</a:t>
            </a:r>
            <a:r>
              <a:rPr lang="es-US" sz="1000" b="0" i="0" u="sng" strike="noStrike" cap="none" baseline="0" dirty="0">
                <a:solidFill>
                  <a:srgbClr val="1978B5"/>
                </a:solidFill>
                <a:effectLst/>
                <a:uFill>
                  <a:solidFill>
                    <a:srgbClr val="1978B5"/>
                  </a:solidFill>
                </a:uFill>
                <a:latin typeface="Calibri"/>
                <a:ea typeface="Calibri"/>
                <a:cs typeface="Calibri"/>
              </a:rPr>
              <a:t>Sexting entre adolescentes: Piénsalo dos veces antes de pulsar “Enviar”</a:t>
            </a:r>
          </a:p>
          <a:p>
            <a:pPr marL="177800">
              <a:tabLst>
                <a:tab pos="361950" algn="l"/>
                <a:tab pos="450850" algn="l"/>
              </a:tabLst>
            </a:pPr>
            <a:endParaRPr lang="en-US" sz="400" dirty="0">
              <a:sym typeface="Wingdings 2" panose="05020102010507070707" pitchFamily="18" charset="2"/>
            </a:endParaRPr>
          </a:p>
          <a:p>
            <a:pPr marL="177800">
              <a:tabLst>
                <a:tab pos="361950" algn="l"/>
                <a:tab pos="450850" algn="l"/>
              </a:tabLst>
            </a:pPr>
            <a:r>
              <a:rPr lang="es-US" sz="1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Calibri"/>
                <a:cs typeface="Calibri"/>
                <a:sym typeface="Wingdings 2"/>
              </a:rPr>
              <a:t></a:t>
            </a:r>
            <a:r>
              <a:rPr lang="es-US" sz="1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	</a:t>
            </a:r>
            <a:r>
              <a:rPr lang="es-US" sz="1000" b="0" i="0" u="sng" strike="noStrike" cap="none" baseline="0" dirty="0">
                <a:solidFill>
                  <a:srgbClr val="1978B5"/>
                </a:solidFill>
                <a:effectLst/>
                <a:uFill>
                  <a:solidFill>
                    <a:srgbClr val="1978B5"/>
                  </a:solidFill>
                </a:uFill>
                <a:latin typeface="Calibri"/>
                <a:ea typeface="Calibri"/>
                <a:cs typeface="Calibri"/>
              </a:rPr>
              <a:t>Leyes estatales sobre sexting</a:t>
            </a:r>
          </a:p>
          <a:p>
            <a:pPr marL="177800">
              <a:tabLst>
                <a:tab pos="361950" algn="l"/>
                <a:tab pos="450850" algn="l"/>
              </a:tabLst>
            </a:pPr>
            <a:endParaRPr lang="en-US" sz="500" dirty="0">
              <a:sym typeface="Wingdings 2" panose="05020102010507070707" pitchFamily="18" charset="2"/>
            </a:endParaRPr>
          </a:p>
          <a:p>
            <a:pPr marL="177800">
              <a:tabLst>
                <a:tab pos="361950" algn="l"/>
                <a:tab pos="450850" algn="l"/>
              </a:tabLst>
            </a:pPr>
            <a:r>
              <a:rPr lang="es-US" sz="1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Calibri"/>
                <a:cs typeface="Calibri"/>
                <a:sym typeface="Wingdings 2"/>
              </a:rPr>
              <a:t></a:t>
            </a:r>
            <a:r>
              <a:rPr lang="es-US" sz="1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	</a:t>
            </a:r>
            <a:r>
              <a:rPr lang="es-US" sz="1000" b="0" i="0" u="sng" strike="noStrike" cap="none" baseline="0" dirty="0">
                <a:solidFill>
                  <a:srgbClr val="1978B5"/>
                </a:solidFill>
                <a:effectLst/>
                <a:uFill>
                  <a:solidFill>
                    <a:srgbClr val="1978B5"/>
                  </a:solidFill>
                </a:uFill>
                <a:latin typeface="Calibri"/>
                <a:ea typeface="Calibri"/>
                <a:cs typeface="Calibri"/>
              </a:rPr>
              <a:t>Sextorsión</a:t>
            </a:r>
          </a:p>
          <a:p>
            <a:pPr marL="177800">
              <a:tabLst>
                <a:tab pos="361950" algn="l"/>
                <a:tab pos="450850" algn="l"/>
              </a:tabLst>
            </a:pPr>
            <a:endParaRPr lang="en-US" sz="500" dirty="0">
              <a:sym typeface="Wingdings 2" panose="05020102010507070707" pitchFamily="18" charset="2"/>
            </a:endParaRPr>
          </a:p>
          <a:p>
            <a:pPr marL="177800">
              <a:tabLst>
                <a:tab pos="361950" algn="l"/>
                <a:tab pos="450850" algn="l"/>
              </a:tabLst>
            </a:pPr>
            <a:r>
              <a:rPr lang="es-US" sz="1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Calibri"/>
                <a:cs typeface="Calibri"/>
                <a:sym typeface="Wingdings 2"/>
              </a:rPr>
              <a:t></a:t>
            </a:r>
            <a:r>
              <a:rPr lang="es-US" sz="1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	</a:t>
            </a:r>
            <a:r>
              <a:rPr lang="es-US" sz="1000" b="0" i="0" u="sng" strike="noStrike" cap="none" baseline="0" dirty="0">
                <a:solidFill>
                  <a:srgbClr val="1978B5"/>
                </a:solidFill>
                <a:effectLst/>
                <a:uFill>
                  <a:solidFill>
                    <a:srgbClr val="1978B5"/>
                  </a:solidFill>
                </a:uFill>
                <a:latin typeface="Calibri"/>
                <a:ea typeface="Calibri"/>
                <a:cs typeface="Calibri"/>
              </a:rPr>
              <a:t>Has enviado un mensaje sexual ¿Y ahora qué?</a:t>
            </a:r>
          </a:p>
          <a:p>
            <a:pPr marL="177800">
              <a:tabLst>
                <a:tab pos="361950" algn="l"/>
                <a:tab pos="450850" algn="l"/>
              </a:tabLst>
            </a:pPr>
            <a:endParaRPr lang="en-US" sz="400" dirty="0">
              <a:sym typeface="Wingdings 2" panose="05020102010507070707" pitchFamily="18" charset="2"/>
            </a:endParaRPr>
          </a:p>
          <a:p>
            <a:pPr marL="177800">
              <a:tabLst>
                <a:tab pos="361950" algn="l"/>
                <a:tab pos="450850" algn="l"/>
              </a:tabLst>
            </a:pPr>
            <a:r>
              <a:rPr lang="es-US" sz="1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Wingdings 2"/>
                <a:ea typeface="Calibri"/>
                <a:cs typeface="Calibri"/>
                <a:sym typeface="Wingdings 2"/>
              </a:rPr>
              <a:t></a:t>
            </a:r>
            <a:r>
              <a:rPr lang="es-US" sz="1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	</a:t>
            </a:r>
            <a:r>
              <a:rPr lang="es-US" sz="1000" b="0" i="0" u="sng" strike="noStrike" cap="none" baseline="0" dirty="0">
                <a:solidFill>
                  <a:srgbClr val="1978B5"/>
                </a:solidFill>
                <a:effectLst/>
                <a:uFill>
                  <a:solidFill>
                    <a:srgbClr val="1978B5"/>
                  </a:solidFill>
                </a:uFill>
                <a:latin typeface="Calibri"/>
                <a:ea typeface="Calibri"/>
                <a:cs typeface="Calibri"/>
              </a:rPr>
              <a:t>Sexting: consejos para adolescentes</a:t>
            </a:r>
          </a:p>
          <a:p>
            <a:endParaRPr lang="en-US" sz="1000" dirty="0"/>
          </a:p>
          <a:p>
            <a:endParaRPr lang="en-US" sz="1000" dirty="0"/>
          </a:p>
          <a:p>
            <a:endParaRPr lang="en-US" sz="1000" dirty="0"/>
          </a:p>
          <a:p>
            <a:endParaRPr lang="en-US" sz="1000" dirty="0"/>
          </a:p>
          <a:p>
            <a:endParaRPr lang="en-US" sz="500" dirty="0"/>
          </a:p>
          <a:p>
            <a:r>
              <a:rPr lang="es-US" sz="9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Este recurso ha sido desarrollado por RTI International bajo el contrato HHSP233201500039I/HSP23337016T con el Departamento de Salud y Servicios Humanos de los Estados Unidos, Administración de Niños, Jóvenes y Familias, Oficina de Servicios para la Familia y la Juventud.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95142" y="632697"/>
            <a:ext cx="9697715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Enlaces a los materiales de la lección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356556" y="1943276"/>
            <a:ext cx="13878074" cy="1262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www.youtube.com/watch?v=AcGXlM7vrMQ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sobre “Comportamientos saludables y no saludables en las relaciones entre adolescentes” de </a:t>
            </a:r>
            <a:r>
              <a:rPr lang="es-US" sz="28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www.youtube.com/watch?v=AcGXlM7vrMQ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Always</a:t>
            </a:r>
            <a:endParaRPr lang="es-US" sz="2800" b="0" i="0" u="sng" strike="noStrike" cap="none" baseline="0" dirty="0">
              <a:effectLst/>
              <a:uFill>
                <a:solidFill>
                  <a:srgbClr val="000000"/>
                </a:solidFill>
              </a:uFill>
              <a:latin typeface="Calibri (MS)"/>
              <a:ea typeface="Calibri (MS)"/>
              <a:cs typeface="Calibri (MS)"/>
              <a:hlinkClick r:id="rId2" tooltip="https://www.youtube.com/watch?v=AcGXlM7vrMQ" history="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552903" y="3467498"/>
            <a:ext cx="15182191" cy="575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youtube.com/watch?app=desktop&amp;v=liegjyYog3c&amp;t=104s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“Los adolescentes y por qué es importante el consentimiento” -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20357" y="4617812"/>
            <a:ext cx="4447282" cy="575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4" tooltip="https://www.youtube.com/watch?v=pAaXbBzVdJE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“Rebobinar” del NCMEC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895600" y="5699448"/>
            <a:ext cx="13551608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5" tooltip="https://teenpregnancy.acf.hhs.gov/sites/default/files/resource-files/being-tech-smart-dangers-sexting.pdf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Folleto del Plan de Lecciones del Departamento de Salud y Servicios Humanos de EE. UU.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937959" y="6862462"/>
            <a:ext cx="10715268" cy="575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6" tooltip="https://connectforfreedom.org/wp-content/uploads/2025/07/CFF-Healthy-vs-Unhealthy-Relationships.pdf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Relaciones saludables frente a relaciones tóxicas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500" y="1325648"/>
            <a:ext cx="4686609" cy="712161"/>
            <a:chOff x="0" y="0"/>
            <a:chExt cx="1234333" cy="1875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333" cy="187565"/>
            </a:xfrm>
            <a:custGeom>
              <a:avLst/>
              <a:gdLst/>
              <a:ahLst/>
              <a:cxnLst/>
              <a:rect l="l" t="t" r="r" b="b"/>
              <a:pathLst>
                <a:path w="1234333" h="187565">
                  <a:moveTo>
                    <a:pt x="0" y="0"/>
                  </a:moveTo>
                  <a:lnTo>
                    <a:pt x="1234333" y="0"/>
                  </a:lnTo>
                  <a:lnTo>
                    <a:pt x="1234333" y="187565"/>
                  </a:lnTo>
                  <a:lnTo>
                    <a:pt x="0" y="187565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234333" cy="263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824865"/>
            <a:chOff x="0" y="0"/>
            <a:chExt cx="4816593" cy="2172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17248"/>
            </a:xfrm>
            <a:custGeom>
              <a:avLst/>
              <a:gdLst/>
              <a:ahLst/>
              <a:cxnLst/>
              <a:rect l="l" t="t" r="r" b="b"/>
              <a:pathLst>
                <a:path w="4816592" h="217248">
                  <a:moveTo>
                    <a:pt x="0" y="0"/>
                  </a:moveTo>
                  <a:lnTo>
                    <a:pt x="4816592" y="0"/>
                  </a:lnTo>
                  <a:lnTo>
                    <a:pt x="4816592" y="217248"/>
                  </a:lnTo>
                  <a:lnTo>
                    <a:pt x="0" y="21724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293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0" y="-114300"/>
            <a:ext cx="18288000" cy="791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Resumen de la lección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17955" y="2437859"/>
            <a:ext cx="7483558" cy="48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s-US" sz="28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Relación saludable: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603039" y="3395438"/>
            <a:ext cx="6698672" cy="4964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21" lvl="1" indent="-302261" algn="l">
              <a:lnSpc>
                <a:spcPts val="3920"/>
              </a:lnSpc>
              <a:buFont typeface="Arial"/>
              <a:buChar char="•"/>
            </a:pPr>
            <a:r>
              <a:rPr lang="es-U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Respetarse mutuamente</a:t>
            </a:r>
          </a:p>
          <a:p>
            <a:pPr marL="604521" lvl="1" indent="-302261" algn="l">
              <a:lnSpc>
                <a:spcPts val="3920"/>
              </a:lnSpc>
              <a:buFont typeface="Arial"/>
              <a:buChar char="•"/>
            </a:pPr>
            <a:r>
              <a:rPr lang="es-U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Comunicación honesta</a:t>
            </a:r>
          </a:p>
          <a:p>
            <a:pPr marL="604521" lvl="1" indent="-302261" algn="l">
              <a:lnSpc>
                <a:spcPts val="3920"/>
              </a:lnSpc>
              <a:buFont typeface="Arial"/>
              <a:buChar char="•"/>
            </a:pPr>
            <a:r>
              <a:rPr lang="es-U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Apertura a un cambio positivo</a:t>
            </a:r>
          </a:p>
          <a:p>
            <a:pPr marL="604521" lvl="1" indent="-302261" algn="l">
              <a:lnSpc>
                <a:spcPts val="3920"/>
              </a:lnSpc>
              <a:buFont typeface="Arial"/>
              <a:buChar char="•"/>
            </a:pPr>
            <a:r>
              <a:rPr lang="es-U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Apoyo en momentos difíciles</a:t>
            </a:r>
          </a:p>
          <a:p>
            <a:pPr marL="604521" lvl="1" indent="-302261" algn="l">
              <a:lnSpc>
                <a:spcPts val="3920"/>
              </a:lnSpc>
              <a:buFont typeface="Arial"/>
              <a:buChar char="•"/>
            </a:pPr>
            <a:r>
              <a:rPr lang="es-U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Amabilidad y cuidado</a:t>
            </a:r>
          </a:p>
          <a:p>
            <a:pPr marL="604521" lvl="1" indent="-302261" algn="l">
              <a:lnSpc>
                <a:spcPts val="3920"/>
              </a:lnSpc>
              <a:buFont typeface="Arial"/>
              <a:buChar char="•"/>
            </a:pPr>
            <a:r>
              <a:rPr lang="es-U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Querer lo mejor para el otro</a:t>
            </a:r>
          </a:p>
          <a:p>
            <a:pPr marL="604521" lvl="1" indent="-302261" algn="l">
              <a:lnSpc>
                <a:spcPts val="3920"/>
              </a:lnSpc>
              <a:buFont typeface="Arial"/>
              <a:buChar char="•"/>
            </a:pPr>
            <a:r>
              <a:rPr lang="es-U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Respetar los límites o el espacio del otro</a:t>
            </a:r>
          </a:p>
          <a:p>
            <a:pPr marL="604521" lvl="1" indent="-302261" algn="l">
              <a:lnSpc>
                <a:spcPts val="3920"/>
              </a:lnSpc>
              <a:buFont typeface="Arial"/>
              <a:buChar char="•"/>
            </a:pPr>
            <a:r>
              <a:rPr lang="es-U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Lealtad y confianza</a:t>
            </a:r>
          </a:p>
          <a:p>
            <a:pPr marL="604521" lvl="1" indent="-302261" algn="l">
              <a:lnSpc>
                <a:spcPts val="3920"/>
              </a:lnSpc>
              <a:buFont typeface="Arial"/>
              <a:buChar char="•"/>
            </a:pPr>
            <a:r>
              <a:rPr lang="es-U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Sentirse seguro y protegido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562566" y="5456210"/>
            <a:ext cx="8203668" cy="1977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s-US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El sexting </a:t>
            </a: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es el intercambio y la recepción de mensajes sexualmente explícitos e imágenes de desnudos totales o parciales a través de teléfonos celulares.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895050" y="7594890"/>
            <a:ext cx="7189798" cy="2475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s-US" sz="28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Si practicas el sexting, puedes correr el riesgo de sufrir sextorsión, meterte en problemas en la escuela, ser víctima de acoso o intimidación, o tener problemas legales.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069502" y="1674566"/>
            <a:ext cx="6400101" cy="14800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s-US" sz="28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Consentimiento:</a:t>
            </a:r>
            <a:r>
              <a:rPr lang="es-U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es cuando dos personas acuerdan participar en un acto sexual.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03098" y="3317531"/>
            <a:ext cx="6573697" cy="2475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s-US" sz="28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El consentimiento puede revocarse en cualquier momento durante un encuentro sexual.</a:t>
            </a:r>
            <a:r>
              <a:rPr lang="es-U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Un acto sexual sin el consentimiento de alguna de las partes es </a:t>
            </a:r>
            <a:r>
              <a:rPr lang="es-US" sz="28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agresión sexual</a:t>
            </a:r>
            <a:r>
              <a:rPr lang="es-U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.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.0.1160"/>
  <p:tag name="AS_RELEASE_DATE" val="2024.03.31"/>
  <p:tag name="AS_TITLE" val="Aspose.Slides for Java"/>
  <p:tag name="AS_VERSION" val="24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1831</Words>
  <Application>Microsoft Office PowerPoint</Application>
  <PresentationFormat>Custom</PresentationFormat>
  <Paragraphs>173</Paragraphs>
  <Slides>21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(MS) Bold</vt:lpstr>
      <vt:lpstr>Calibri (MS)</vt:lpstr>
      <vt:lpstr>Wingdings 2</vt:lpstr>
      <vt:lpstr>Calibri (MS)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8th Grade Teacher Lesson Healthy Relationships</dc:title>
  <dc:creator>Administrator</dc:creator>
  <cp:lastModifiedBy>Joyce Pour-Azar</cp:lastModifiedBy>
  <cp:revision>17</cp:revision>
  <dcterms:created xsi:type="dcterms:W3CDTF">2006-08-16T00:00:00Z</dcterms:created>
  <dcterms:modified xsi:type="dcterms:W3CDTF">2026-09-15T20:21:22Z</dcterms:modified>
</cp:coreProperties>
</file>