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6858000" cy="9144000"/>
  <p:embeddedFontLst>
    <p:embeddedFont>
      <p:font typeface="Calibri Bold" panose="020F0702030404030204" pitchFamily="34" charset="0"/>
      <p:bold r:id="rId21"/>
    </p:embeddedFont>
  </p:embeddedFontLst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109CDD-996A-47D7-B816-7D755B3E967E}" v="7" dt="2025-12-02T20:45:22.3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11" autoAdjust="0"/>
    <p:restoredTop sz="96233" autoAdjust="0"/>
  </p:normalViewPr>
  <p:slideViewPr>
    <p:cSldViewPr snapToGrid="0">
      <p:cViewPr varScale="1">
        <p:scale>
          <a:sx n="41" d="100"/>
          <a:sy n="41" d="100"/>
        </p:scale>
        <p:origin x="51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Wilson" userId="4833c330-bb21-4a51-b524-eef8b134b0b1" providerId="ADAL" clId="{17E34592-B103-4D32-8966-D1DE2E1B8692}"/>
    <pc:docChg chg="custSel modSld">
      <pc:chgData name="Megan Wilson" userId="4833c330-bb21-4a51-b524-eef8b134b0b1" providerId="ADAL" clId="{17E34592-B103-4D32-8966-D1DE2E1B8692}" dt="2025-12-02T20:45:29.510" v="247" actId="207"/>
      <pc:docMkLst>
        <pc:docMk/>
      </pc:docMkLst>
      <pc:sldChg chg="modSp mod">
        <pc:chgData name="Megan Wilson" userId="4833c330-bb21-4a51-b524-eef8b134b0b1" providerId="ADAL" clId="{17E34592-B103-4D32-8966-D1DE2E1B8692}" dt="2025-11-24T18:09:20.439" v="84" actId="1076"/>
        <pc:sldMkLst>
          <pc:docMk/>
          <pc:sldMk cId="0" sldId="256"/>
        </pc:sldMkLst>
        <pc:spChg chg="mod">
          <ac:chgData name="Megan Wilson" userId="4833c330-bb21-4a51-b524-eef8b134b0b1" providerId="ADAL" clId="{17E34592-B103-4D32-8966-D1DE2E1B8692}" dt="2025-11-24T18:09:20.439" v="84" actId="1076"/>
          <ac:spMkLst>
            <pc:docMk/>
            <pc:sldMk cId="0" sldId="256"/>
            <ac:spMk id="8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01:03.556" v="4" actId="1076"/>
        <pc:sldMkLst>
          <pc:docMk/>
          <pc:sldMk cId="0" sldId="257"/>
        </pc:sldMkLst>
        <pc:spChg chg="mod">
          <ac:chgData name="Megan Wilson" userId="4833c330-bb21-4a51-b524-eef8b134b0b1" providerId="ADAL" clId="{17E34592-B103-4D32-8966-D1DE2E1B8692}" dt="2025-11-24T18:01:03.556" v="4" actId="1076"/>
          <ac:spMkLst>
            <pc:docMk/>
            <pc:sldMk cId="0" sldId="257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00:53.533" v="1" actId="1076"/>
          <ac:spMkLst>
            <pc:docMk/>
            <pc:sldMk cId="0" sldId="257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53:26.200" v="86" actId="20577"/>
        <pc:sldMkLst>
          <pc:docMk/>
          <pc:sldMk cId="0" sldId="258"/>
        </pc:sldMkLst>
        <pc:spChg chg="mod">
          <ac:chgData name="Megan Wilson" userId="4833c330-bb21-4a51-b524-eef8b134b0b1" providerId="ADAL" clId="{17E34592-B103-4D32-8966-D1DE2E1B8692}" dt="2025-11-24T18:53:26.200" v="86" actId="20577"/>
          <ac:spMkLst>
            <pc:docMk/>
            <pc:sldMk cId="0" sldId="258"/>
            <ac:spMk id="9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01:07.277" v="5" actId="255"/>
          <ac:spMkLst>
            <pc:docMk/>
            <pc:sldMk cId="0" sldId="258"/>
            <ac:spMk id="11" creationId="{00000000-0000-0000-0000-000000000000}"/>
          </ac:spMkLst>
        </pc:spChg>
      </pc:sldChg>
      <pc:sldChg chg="addSp modSp mod">
        <pc:chgData name="Megan Wilson" userId="4833c330-bb21-4a51-b524-eef8b134b0b1" providerId="ADAL" clId="{17E34592-B103-4D32-8966-D1DE2E1B8692}" dt="2025-11-24T19:13:54.864" v="190"/>
        <pc:sldMkLst>
          <pc:docMk/>
          <pc:sldMk cId="0" sldId="259"/>
        </pc:sldMkLst>
        <pc:spChg chg="add mod">
          <ac:chgData name="Megan Wilson" userId="4833c330-bb21-4a51-b524-eef8b134b0b1" providerId="ADAL" clId="{17E34592-B103-4D32-8966-D1DE2E1B8692}" dt="2025-11-24T19:13:54.864" v="190"/>
          <ac:spMkLst>
            <pc:docMk/>
            <pc:sldMk cId="0" sldId="259"/>
            <ac:spMk id="5" creationId="{F05FC9ED-03B7-6989-A843-114269B395BF}"/>
          </ac:spMkLst>
        </pc:spChg>
        <pc:spChg chg="mod">
          <ac:chgData name="Megan Wilson" userId="4833c330-bb21-4a51-b524-eef8b134b0b1" providerId="ADAL" clId="{17E34592-B103-4D32-8966-D1DE2E1B8692}" dt="2025-11-24T18:01:25.868" v="8" actId="1076"/>
          <ac:spMkLst>
            <pc:docMk/>
            <pc:sldMk cId="0" sldId="259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01:36.929" v="9" actId="1076"/>
          <ac:spMkLst>
            <pc:docMk/>
            <pc:sldMk cId="0" sldId="259"/>
            <ac:spMk id="8" creationId="{859C51A1-D86B-FC2A-F766-3134C90C857D}"/>
          </ac:spMkLst>
        </pc:spChg>
      </pc:sldChg>
      <pc:sldChg chg="addSp modSp mod">
        <pc:chgData name="Megan Wilson" userId="4833c330-bb21-4a51-b524-eef8b134b0b1" providerId="ADAL" clId="{17E34592-B103-4D32-8966-D1DE2E1B8692}" dt="2025-11-24T19:14:10.518" v="217" actId="20577"/>
        <pc:sldMkLst>
          <pc:docMk/>
          <pc:sldMk cId="0" sldId="260"/>
        </pc:sldMkLst>
        <pc:spChg chg="mod">
          <ac:chgData name="Megan Wilson" userId="4833c330-bb21-4a51-b524-eef8b134b0b1" providerId="ADAL" clId="{17E34592-B103-4D32-8966-D1DE2E1B8692}" dt="2025-11-24T18:01:48.373" v="11" actId="1076"/>
          <ac:spMkLst>
            <pc:docMk/>
            <pc:sldMk cId="0" sldId="260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01:53.056" v="12" actId="1076"/>
          <ac:spMkLst>
            <pc:docMk/>
            <pc:sldMk cId="0" sldId="260"/>
            <ac:spMk id="7" creationId="{00000000-0000-0000-0000-000000000000}"/>
          </ac:spMkLst>
        </pc:spChg>
        <pc:spChg chg="add mod">
          <ac:chgData name="Megan Wilson" userId="4833c330-bb21-4a51-b524-eef8b134b0b1" providerId="ADAL" clId="{17E34592-B103-4D32-8966-D1DE2E1B8692}" dt="2025-11-24T19:14:10.518" v="217" actId="20577"/>
          <ac:spMkLst>
            <pc:docMk/>
            <pc:sldMk cId="0" sldId="260"/>
            <ac:spMk id="9" creationId="{DF9FB1F9-6DF5-66D9-A282-42839D3A45B4}"/>
          </ac:spMkLst>
        </pc:spChg>
      </pc:sldChg>
      <pc:sldChg chg="addSp delSp modSp mod modAnim">
        <pc:chgData name="Megan Wilson" userId="4833c330-bb21-4a51-b524-eef8b134b0b1" providerId="ADAL" clId="{17E34592-B103-4D32-8966-D1DE2E1B8692}" dt="2025-11-24T18:02:44.174" v="22" actId="1076"/>
        <pc:sldMkLst>
          <pc:docMk/>
          <pc:sldMk cId="0" sldId="261"/>
        </pc:sldMkLst>
        <pc:spChg chg="mod">
          <ac:chgData name="Megan Wilson" userId="4833c330-bb21-4a51-b524-eef8b134b0b1" providerId="ADAL" clId="{17E34592-B103-4D32-8966-D1DE2E1B8692}" dt="2025-11-24T18:02:09.902" v="16" actId="255"/>
          <ac:spMkLst>
            <pc:docMk/>
            <pc:sldMk cId="0" sldId="261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02:06.517" v="15" actId="207"/>
          <ac:spMkLst>
            <pc:docMk/>
            <pc:sldMk cId="0" sldId="261"/>
            <ac:spMk id="8" creationId="{00000000-0000-0000-0000-000000000000}"/>
          </ac:spMkLst>
        </pc:spChg>
        <pc:picChg chg="add mod">
          <ac:chgData name="Megan Wilson" userId="4833c330-bb21-4a51-b524-eef8b134b0b1" providerId="ADAL" clId="{17E34592-B103-4D32-8966-D1DE2E1B8692}" dt="2025-11-24T18:02:44.174" v="22" actId="1076"/>
          <ac:picMkLst>
            <pc:docMk/>
            <pc:sldMk cId="0" sldId="261"/>
            <ac:picMk id="9" creationId="{02739208-64D2-AC6A-7D45-06B0A01B7B1A}"/>
          </ac:picMkLst>
        </pc:picChg>
      </pc:sldChg>
      <pc:sldChg chg="modSp mod">
        <pc:chgData name="Megan Wilson" userId="4833c330-bb21-4a51-b524-eef8b134b0b1" providerId="ADAL" clId="{17E34592-B103-4D32-8966-D1DE2E1B8692}" dt="2025-11-24T18:04:26.542" v="25" actId="207"/>
        <pc:sldMkLst>
          <pc:docMk/>
          <pc:sldMk cId="0" sldId="262"/>
        </pc:sldMkLst>
        <pc:spChg chg="mod">
          <ac:chgData name="Megan Wilson" userId="4833c330-bb21-4a51-b524-eef8b134b0b1" providerId="ADAL" clId="{17E34592-B103-4D32-8966-D1DE2E1B8692}" dt="2025-11-24T18:02:49.286" v="23" actId="255"/>
          <ac:spMkLst>
            <pc:docMk/>
            <pc:sldMk cId="0" sldId="262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04:26.542" v="25" actId="207"/>
          <ac:spMkLst>
            <pc:docMk/>
            <pc:sldMk cId="0" sldId="262"/>
            <ac:spMk id="6" creationId="{00000000-0000-0000-0000-000000000000}"/>
          </ac:spMkLst>
        </pc:spChg>
      </pc:sldChg>
      <pc:sldChg chg="addSp delSp modSp mod modAnim">
        <pc:chgData name="Megan Wilson" userId="4833c330-bb21-4a51-b524-eef8b134b0b1" providerId="ADAL" clId="{17E34592-B103-4D32-8966-D1DE2E1B8692}" dt="2025-11-24T18:05:16.767" v="35" actId="1076"/>
        <pc:sldMkLst>
          <pc:docMk/>
          <pc:sldMk cId="0" sldId="263"/>
        </pc:sldMkLst>
        <pc:spChg chg="mod">
          <ac:chgData name="Megan Wilson" userId="4833c330-bb21-4a51-b524-eef8b134b0b1" providerId="ADAL" clId="{17E34592-B103-4D32-8966-D1DE2E1B8692}" dt="2025-11-24T18:04:32.355" v="26" actId="255"/>
          <ac:spMkLst>
            <pc:docMk/>
            <pc:sldMk cId="0" sldId="263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04:40.289" v="29" actId="207"/>
          <ac:spMkLst>
            <pc:docMk/>
            <pc:sldMk cId="0" sldId="263"/>
            <ac:spMk id="8" creationId="{00000000-0000-0000-0000-000000000000}"/>
          </ac:spMkLst>
        </pc:spChg>
        <pc:picChg chg="add mod">
          <ac:chgData name="Megan Wilson" userId="4833c330-bb21-4a51-b524-eef8b134b0b1" providerId="ADAL" clId="{17E34592-B103-4D32-8966-D1DE2E1B8692}" dt="2025-11-24T18:05:16.767" v="35" actId="1076"/>
          <ac:picMkLst>
            <pc:docMk/>
            <pc:sldMk cId="0" sldId="263"/>
            <ac:picMk id="9" creationId="{6E6C31BC-AAF2-39A0-96F8-4EDE743146DB}"/>
          </ac:picMkLst>
        </pc:picChg>
      </pc:sldChg>
      <pc:sldChg chg="modSp mod">
        <pc:chgData name="Megan Wilson" userId="4833c330-bb21-4a51-b524-eef8b134b0b1" providerId="ADAL" clId="{17E34592-B103-4D32-8966-D1DE2E1B8692}" dt="2025-11-24T18:05:27.591" v="38" actId="255"/>
        <pc:sldMkLst>
          <pc:docMk/>
          <pc:sldMk cId="0" sldId="264"/>
        </pc:sldMkLst>
        <pc:spChg chg="mod">
          <ac:chgData name="Megan Wilson" userId="4833c330-bb21-4a51-b524-eef8b134b0b1" providerId="ADAL" clId="{17E34592-B103-4D32-8966-D1DE2E1B8692}" dt="2025-11-24T18:05:27.591" v="38" actId="255"/>
          <ac:spMkLst>
            <pc:docMk/>
            <pc:sldMk cId="0" sldId="264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05:23.946" v="37" actId="207"/>
          <ac:spMkLst>
            <pc:docMk/>
            <pc:sldMk cId="0" sldId="264"/>
            <ac:spMk id="6" creationId="{00000000-0000-0000-0000-000000000000}"/>
          </ac:spMkLst>
        </pc:spChg>
      </pc:sldChg>
      <pc:sldChg chg="addSp modSp mod">
        <pc:chgData name="Megan Wilson" userId="4833c330-bb21-4a51-b524-eef8b134b0b1" providerId="ADAL" clId="{17E34592-B103-4D32-8966-D1DE2E1B8692}" dt="2025-11-24T19:13:21.881" v="145" actId="20577"/>
        <pc:sldMkLst>
          <pc:docMk/>
          <pc:sldMk cId="0" sldId="265"/>
        </pc:sldMkLst>
        <pc:spChg chg="mod">
          <ac:chgData name="Megan Wilson" userId="4833c330-bb21-4a51-b524-eef8b134b0b1" providerId="ADAL" clId="{17E34592-B103-4D32-8966-D1DE2E1B8692}" dt="2025-11-24T18:05:36.958" v="40" actId="1076"/>
          <ac:spMkLst>
            <pc:docMk/>
            <pc:sldMk cId="0" sldId="265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05:42.742" v="41" actId="255"/>
          <ac:spMkLst>
            <pc:docMk/>
            <pc:sldMk cId="0" sldId="265"/>
            <ac:spMk id="7" creationId="{00000000-0000-0000-0000-000000000000}"/>
          </ac:spMkLst>
        </pc:spChg>
        <pc:spChg chg="add mod">
          <ac:chgData name="Megan Wilson" userId="4833c330-bb21-4a51-b524-eef8b134b0b1" providerId="ADAL" clId="{17E34592-B103-4D32-8966-D1DE2E1B8692}" dt="2025-11-24T19:13:21.881" v="145" actId="20577"/>
          <ac:spMkLst>
            <pc:docMk/>
            <pc:sldMk cId="0" sldId="265"/>
            <ac:spMk id="10" creationId="{47692DC0-1516-79FE-4893-A0204F7701F6}"/>
          </ac:spMkLst>
        </pc:spChg>
      </pc:sldChg>
      <pc:sldChg chg="modSp mod">
        <pc:chgData name="Megan Wilson" userId="4833c330-bb21-4a51-b524-eef8b134b0b1" providerId="ADAL" clId="{17E34592-B103-4D32-8966-D1DE2E1B8692}" dt="2025-11-24T18:06:04.665" v="47" actId="255"/>
        <pc:sldMkLst>
          <pc:docMk/>
          <pc:sldMk cId="0" sldId="266"/>
        </pc:sldMkLst>
        <pc:spChg chg="mod">
          <ac:chgData name="Megan Wilson" userId="4833c330-bb21-4a51-b524-eef8b134b0b1" providerId="ADAL" clId="{17E34592-B103-4D32-8966-D1DE2E1B8692}" dt="2025-11-24T18:05:58.407" v="45" actId="1076"/>
          <ac:spMkLst>
            <pc:docMk/>
            <pc:sldMk cId="0" sldId="266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06:04.665" v="47" actId="255"/>
          <ac:spMkLst>
            <pc:docMk/>
            <pc:sldMk cId="0" sldId="266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05:48.289" v="42" actId="207"/>
          <ac:spMkLst>
            <pc:docMk/>
            <pc:sldMk cId="0" sldId="266"/>
            <ac:spMk id="8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06:19.683" v="50" actId="207"/>
        <pc:sldMkLst>
          <pc:docMk/>
          <pc:sldMk cId="0" sldId="267"/>
        </pc:sldMkLst>
        <pc:spChg chg="mod">
          <ac:chgData name="Megan Wilson" userId="4833c330-bb21-4a51-b524-eef8b134b0b1" providerId="ADAL" clId="{17E34592-B103-4D32-8966-D1DE2E1B8692}" dt="2025-11-24T18:06:11.952" v="48" actId="255"/>
          <ac:spMkLst>
            <pc:docMk/>
            <pc:sldMk cId="0" sldId="267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06:19.683" v="50" actId="207"/>
          <ac:spMkLst>
            <pc:docMk/>
            <pc:sldMk cId="0" sldId="267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06:16.673" v="49" actId="255"/>
          <ac:spMkLst>
            <pc:docMk/>
            <pc:sldMk cId="0" sldId="267"/>
            <ac:spMk id="8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06:26.645" v="52" actId="1076"/>
        <pc:sldMkLst>
          <pc:docMk/>
          <pc:sldMk cId="0" sldId="268"/>
        </pc:sldMkLst>
        <pc:spChg chg="mod">
          <ac:chgData name="Megan Wilson" userId="4833c330-bb21-4a51-b524-eef8b134b0b1" providerId="ADAL" clId="{17E34592-B103-4D32-8966-D1DE2E1B8692}" dt="2025-11-24T18:06:26.645" v="52" actId="1076"/>
          <ac:spMkLst>
            <pc:docMk/>
            <pc:sldMk cId="0" sldId="268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2-02T20:44:50.243" v="220" actId="20577"/>
        <pc:sldMkLst>
          <pc:docMk/>
          <pc:sldMk cId="0" sldId="269"/>
        </pc:sldMkLst>
        <pc:spChg chg="mod">
          <ac:chgData name="Megan Wilson" userId="4833c330-bb21-4a51-b524-eef8b134b0b1" providerId="ADAL" clId="{17E34592-B103-4D32-8966-D1DE2E1B8692}" dt="2025-11-24T18:06:36.361" v="54" actId="1076"/>
          <ac:spMkLst>
            <pc:docMk/>
            <pc:sldMk cId="0" sldId="269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2-02T20:44:50.243" v="220" actId="20577"/>
          <ac:spMkLst>
            <pc:docMk/>
            <pc:sldMk cId="0" sldId="269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06:59.458" v="61" actId="1076"/>
        <pc:sldMkLst>
          <pc:docMk/>
          <pc:sldMk cId="0" sldId="271"/>
        </pc:sldMkLst>
        <pc:spChg chg="mod">
          <ac:chgData name="Megan Wilson" userId="4833c330-bb21-4a51-b524-eef8b134b0b1" providerId="ADAL" clId="{17E34592-B103-4D32-8966-D1DE2E1B8692}" dt="2025-11-24T18:06:59.458" v="61" actId="1076"/>
          <ac:spMkLst>
            <pc:docMk/>
            <pc:sldMk cId="0" sldId="271"/>
            <ac:spMk id="5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07:09.081" v="63" actId="1076"/>
        <pc:sldMkLst>
          <pc:docMk/>
          <pc:sldMk cId="0" sldId="272"/>
        </pc:sldMkLst>
        <pc:spChg chg="mod">
          <ac:chgData name="Megan Wilson" userId="4833c330-bb21-4a51-b524-eef8b134b0b1" providerId="ADAL" clId="{17E34592-B103-4D32-8966-D1DE2E1B8692}" dt="2025-11-24T18:07:09.081" v="63" actId="1076"/>
          <ac:spMkLst>
            <pc:docMk/>
            <pc:sldMk cId="0" sldId="272"/>
            <ac:spMk id="5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2-02T20:45:29.510" v="247" actId="207"/>
        <pc:sldMkLst>
          <pc:docMk/>
          <pc:sldMk cId="0" sldId="273"/>
        </pc:sldMkLst>
        <pc:spChg chg="mod">
          <ac:chgData name="Megan Wilson" userId="4833c330-bb21-4a51-b524-eef8b134b0b1" providerId="ADAL" clId="{17E34592-B103-4D32-8966-D1DE2E1B8692}" dt="2025-11-24T18:07:13.990" v="64" actId="255"/>
          <ac:spMkLst>
            <pc:docMk/>
            <pc:sldMk cId="0" sldId="273"/>
            <ac:spMk id="2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07:19.786" v="67" actId="207"/>
          <ac:spMkLst>
            <pc:docMk/>
            <pc:sldMk cId="0" sldId="273"/>
            <ac:spMk id="3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07:28.894" v="73" actId="207"/>
          <ac:spMkLst>
            <pc:docMk/>
            <pc:sldMk cId="0" sldId="273"/>
            <ac:spMk id="4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07:24.418" v="70" actId="207"/>
          <ac:spMkLst>
            <pc:docMk/>
            <pc:sldMk cId="0" sldId="273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07:45.633" v="78" actId="1076"/>
          <ac:spMkLst>
            <pc:docMk/>
            <pc:sldMk cId="0" sldId="273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07:33.889" v="75" actId="207"/>
          <ac:spMkLst>
            <pc:docMk/>
            <pc:sldMk cId="0" sldId="273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2-02T20:45:29.510" v="247" actId="207"/>
          <ac:spMkLst>
            <pc:docMk/>
            <pc:sldMk cId="0" sldId="273"/>
            <ac:spMk id="8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08:00.575" v="83" actId="1076"/>
        <pc:sldMkLst>
          <pc:docMk/>
          <pc:sldMk cId="0" sldId="274"/>
        </pc:sldMkLst>
        <pc:spChg chg="mod">
          <ac:chgData name="Megan Wilson" userId="4833c330-bb21-4a51-b524-eef8b134b0b1" providerId="ADAL" clId="{17E34592-B103-4D32-8966-D1DE2E1B8692}" dt="2025-11-24T18:08:00.575" v="83" actId="1076"/>
          <ac:spMkLst>
            <pc:docMk/>
            <pc:sldMk cId="0" sldId="274"/>
            <ac:spMk id="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netsmartz/home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netsmartz/home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718061896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player.vimeo.com/video/718061896?app_id=122963" TargetMode="Externa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issingkids.org/content/dam/netsmartz/downloadable/Module%202.pdf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717550746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player.vimeo.com/video/717550746?app_id=122963" TargetMode="Externa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issingkids.org/content/dam/netsmartz/downloadable/Module%203opt.pdf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netsmartz/home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netsmartz/home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netsmartz/home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connectforfreedom.org/wp-content/uploads/2024/04/Top-5-Quiz-Online-Safety-Online-Enticement.pptx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717550746" TargetMode="External"/><Relationship Id="rId2" Type="http://schemas.openxmlformats.org/officeDocument/2006/relationships/hyperlink" Target="https://vimeo.com/718061896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iew.officeapps.live.com/op/view.aspx?src=https%3A%2F%2Fconnectforfreedom.org%2Fwp-content%2Fuploads%2F2024%2F04%2FTop-5-Quiz-Online-Safety-Online-Enticement.pptx&amp;wdOrigin=BROWSELINK" TargetMode="External"/><Relationship Id="rId5" Type="http://schemas.openxmlformats.org/officeDocument/2006/relationships/hyperlink" Target="https://www.missingkids.org/content/dam/netsmartz/downloadable/Module%203opt.pdf" TargetMode="External"/><Relationship Id="rId4" Type="http://schemas.openxmlformats.org/officeDocument/2006/relationships/hyperlink" Target="https://www.missingkids.org/content/dam/netsmartz/downloadable/Module%202.pdf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113879" y="9315457"/>
            <a:ext cx="1021887" cy="811934"/>
            <a:chOff x="0" y="0"/>
            <a:chExt cx="269139" cy="2138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9139" cy="213843"/>
            </a:xfrm>
            <a:custGeom>
              <a:avLst/>
              <a:gdLst/>
              <a:ahLst/>
              <a:cxnLst/>
              <a:rect l="l" t="t" r="r" b="b"/>
              <a:pathLst>
                <a:path w="269139" h="213843">
                  <a:moveTo>
                    <a:pt x="0" y="0"/>
                  </a:moveTo>
                  <a:lnTo>
                    <a:pt x="269139" y="0"/>
                  </a:lnTo>
                  <a:lnTo>
                    <a:pt x="269139" y="213843"/>
                  </a:lnTo>
                  <a:lnTo>
                    <a:pt x="0" y="213843"/>
                  </a:lnTo>
                  <a:close/>
                </a:path>
              </a:pathLst>
            </a:custGeom>
            <a:solidFill>
              <a:srgbClr val="F6F8F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269139" cy="290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5759489"/>
            <a:ext cx="18288000" cy="4598949"/>
            <a:chOff x="0" y="0"/>
            <a:chExt cx="4816593" cy="12112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1211246"/>
            </a:xfrm>
            <a:custGeom>
              <a:avLst/>
              <a:gdLst/>
              <a:ahLst/>
              <a:cxnLst/>
              <a:rect l="l" t="t" r="r" b="b"/>
              <a:pathLst>
                <a:path w="4816592" h="1211246">
                  <a:moveTo>
                    <a:pt x="0" y="0"/>
                  </a:moveTo>
                  <a:lnTo>
                    <a:pt x="4816592" y="0"/>
                  </a:lnTo>
                  <a:lnTo>
                    <a:pt x="4816592" y="1211246"/>
                  </a:lnTo>
                  <a:lnTo>
                    <a:pt x="0" y="1211246"/>
                  </a:lnTo>
                  <a:close/>
                </a:path>
              </a:pathLst>
            </a:custGeom>
            <a:solidFill>
              <a:srgbClr val="3B79A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1287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354613" y="9315457"/>
            <a:ext cx="12470204" cy="8610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5000" b="1" i="0" u="none" strike="noStrike" cap="none" baseline="0" dirty="0">
                <a:solidFill>
                  <a:srgbClr val="FEFEFE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Cómo protegerse de los acosadores en línea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54613" y="4788659"/>
            <a:ext cx="11442511" cy="7096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s-US" sz="4200" b="1" i="0" u="none" strike="noStrike" cap="none" baseline="0" dirty="0">
                <a:solidFill>
                  <a:srgbClr val="159E9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Participación juvenil - Edades 11–12 (6.° grado)</a:t>
            </a: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4851CEE-CABA-E214-5B17-1A00AE7ACDFC}"/>
              </a:ext>
            </a:extLst>
          </p:cNvPr>
          <p:cNvSpPr/>
          <p:nvPr/>
        </p:nvSpPr>
        <p:spPr>
          <a:xfrm>
            <a:off x="3808846" y="0"/>
            <a:ext cx="11092254" cy="4263958"/>
          </a:xfrm>
          <a:custGeom>
            <a:avLst/>
            <a:gdLst/>
            <a:ahLst/>
            <a:cxnLst/>
            <a:rect l="l" t="t" r="r" b="b"/>
            <a:pathLst>
              <a:path w="11092254" h="4263958">
                <a:moveTo>
                  <a:pt x="0" y="0"/>
                </a:moveTo>
                <a:lnTo>
                  <a:pt x="11092254" y="0"/>
                </a:lnTo>
                <a:lnTo>
                  <a:pt x="11092254" y="4263958"/>
                </a:lnTo>
                <a:lnTo>
                  <a:pt x="0" y="4263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123971"/>
            <a:chOff x="0" y="0"/>
            <a:chExt cx="4816593" cy="2960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96025"/>
            </a:xfrm>
            <a:custGeom>
              <a:avLst/>
              <a:gdLst/>
              <a:ahLst/>
              <a:cxnLst/>
              <a:rect l="l" t="t" r="r" b="b"/>
              <a:pathLst>
                <a:path w="4816592" h="296025">
                  <a:moveTo>
                    <a:pt x="0" y="0"/>
                  </a:moveTo>
                  <a:lnTo>
                    <a:pt x="4816592" y="0"/>
                  </a:lnTo>
                  <a:lnTo>
                    <a:pt x="4816592" y="296025"/>
                  </a:lnTo>
                  <a:lnTo>
                    <a:pt x="0" y="29602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4816593" cy="381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6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507055" y="2820172"/>
            <a:ext cx="13919032" cy="2323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Connect for Freedom es una organización 501(c)(3) sin fines de lucro comprometida a proporcionar materiales gratuitos sobre seguridad en línea y concientización sobre la trata de personas a organizaciones que prestan servicios a jóvenes y a las comunidades.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13791" y="3364"/>
            <a:ext cx="16905560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LA PREVENCIÓN A TRAVÉS DE LA EDUCACIÓN ES LA SOLUCIÓN</a:t>
            </a: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C60406C-EA1F-7BCC-9517-3A08DCBBC1DE}"/>
              </a:ext>
            </a:extLst>
          </p:cNvPr>
          <p:cNvSpPr/>
          <p:nvPr/>
        </p:nvSpPr>
        <p:spPr>
          <a:xfrm>
            <a:off x="5383103" y="7014298"/>
            <a:ext cx="7521793" cy="2633258"/>
          </a:xfrm>
          <a:custGeom>
            <a:avLst/>
            <a:gdLst/>
            <a:ahLst/>
            <a:cxnLst/>
            <a:rect l="l" t="t" r="r" b="b"/>
            <a:pathLst>
              <a:path w="7521793" h="2633258">
                <a:moveTo>
                  <a:pt x="0" y="0"/>
                </a:moveTo>
                <a:lnTo>
                  <a:pt x="7521794" y="0"/>
                </a:lnTo>
                <a:lnTo>
                  <a:pt x="7521794" y="2633257"/>
                </a:lnTo>
                <a:lnTo>
                  <a:pt x="0" y="26332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5148337" cy="10287000"/>
            <a:chOff x="0" y="0"/>
            <a:chExt cx="1355941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55941" cy="2709333"/>
            </a:xfrm>
            <a:custGeom>
              <a:avLst/>
              <a:gdLst/>
              <a:ahLst/>
              <a:cxnLst/>
              <a:rect l="l" t="t" r="r" b="b"/>
              <a:pathLst>
                <a:path w="1355941" h="2709333">
                  <a:moveTo>
                    <a:pt x="0" y="0"/>
                  </a:moveTo>
                  <a:lnTo>
                    <a:pt x="1355941" y="0"/>
                  </a:lnTo>
                  <a:lnTo>
                    <a:pt x="135594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55941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6026" y="1085940"/>
            <a:ext cx="4816284" cy="5593104"/>
          </a:xfrm>
          <a:custGeom>
            <a:avLst/>
            <a:gdLst/>
            <a:ahLst/>
            <a:cxnLst/>
            <a:rect l="l" t="t" r="r" b="b"/>
            <a:pathLst>
              <a:path w="4816284" h="5593104">
                <a:moveTo>
                  <a:pt x="0" y="0"/>
                </a:moveTo>
                <a:lnTo>
                  <a:pt x="4816285" y="0"/>
                </a:lnTo>
                <a:lnTo>
                  <a:pt x="4816285" y="5593105"/>
                </a:lnTo>
                <a:lnTo>
                  <a:pt x="0" y="55931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70" t="-10465" r="-1736" b="-112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469977" y="5135995"/>
            <a:ext cx="4512334" cy="3086100"/>
            <a:chOff x="0" y="0"/>
            <a:chExt cx="1188434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88434" cy="812800"/>
            </a:xfrm>
            <a:custGeom>
              <a:avLst/>
              <a:gdLst/>
              <a:ahLst/>
              <a:cxnLst/>
              <a:rect l="l" t="t" r="r" b="b"/>
              <a:pathLst>
                <a:path w="1188434" h="812800">
                  <a:moveTo>
                    <a:pt x="0" y="0"/>
                  </a:moveTo>
                  <a:lnTo>
                    <a:pt x="1188434" y="0"/>
                  </a:lnTo>
                  <a:lnTo>
                    <a:pt x="118843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1188434" cy="889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151930" y="1555265"/>
            <a:ext cx="11255528" cy="6728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Vulnerabilidades que aprovechan los delincuentes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Señales de alerta en línea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Video “Módulo 2 sobre sextorsión” de </a:t>
            </a: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Auroris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 Media (6 min.)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Preguntas de debate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Video “Módulo 3 sobre sextorsión” de </a:t>
            </a: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Auroris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 Media (6 min.)</a:t>
            </a:r>
          </a:p>
          <a:p>
            <a:pPr marL="1640841" lvl="2" indent="-546947" algn="just">
              <a:lnSpc>
                <a:spcPts val="532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Preguntas de debate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Sugerencias de privacidad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Recordatorios adicionales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Folleto del NCMEC: Has enviado un mensaje sexual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Actividad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005526" y="315368"/>
            <a:ext cx="1671952" cy="5411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s-US" sz="32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Lección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673754" y="181895"/>
            <a:ext cx="7075916" cy="859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s-US" sz="35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 Resumen de la lección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2332" y="5038725"/>
            <a:ext cx="4283673" cy="980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s-US" sz="28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Cómo protegerse de los acosadores en línea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675321DB-34A8-81DD-7EC5-97584F7AC085}"/>
              </a:ext>
            </a:extLst>
          </p:cNvPr>
          <p:cNvPicPr preferRelativeResize="0"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55" y="2549342"/>
            <a:ext cx="9903359" cy="5186884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0" y="0"/>
            <a:ext cx="18288000" cy="930275"/>
            <a:chOff x="0" y="0"/>
            <a:chExt cx="4816593" cy="2450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45011"/>
            </a:xfrm>
            <a:custGeom>
              <a:avLst/>
              <a:gdLst/>
              <a:ahLst/>
              <a:cxnLst/>
              <a:rect l="l" t="t" r="r" b="b"/>
              <a:pathLst>
                <a:path w="4816592" h="245011">
                  <a:moveTo>
                    <a:pt x="0" y="0"/>
                  </a:moveTo>
                  <a:lnTo>
                    <a:pt x="4816592" y="0"/>
                  </a:lnTo>
                  <a:lnTo>
                    <a:pt x="4816592" y="245011"/>
                  </a:lnTo>
                  <a:lnTo>
                    <a:pt x="0" y="24501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212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0" y="0"/>
            <a:ext cx="18288000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Vulnerabilidades que aprovechan los delincuentes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633974" y="2435758"/>
            <a:ext cx="7253288" cy="5315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Falta de apoyo familiar y de amigos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Antecedentes familiares de abuso, adicción o problemas de salud mental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Antecedentes de fugas del hogar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Inestabilidad financiera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Baja autoestima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Antecedentes de traumas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Intervención en el sistema de protección infantil o de justicia de menores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No aceptación de la orientación sexual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11FE319D-B167-F1B4-93A3-5E6F908BE287}"/>
              </a:ext>
            </a:extLst>
          </p:cNvPr>
          <p:cNvGrpSpPr/>
          <p:nvPr/>
        </p:nvGrpSpPr>
        <p:grpSpPr>
          <a:xfrm>
            <a:off x="1510284" y="3392135"/>
            <a:ext cx="2112264" cy="1983013"/>
            <a:chOff x="1510284" y="3392135"/>
            <a:chExt cx="2112264" cy="1983013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59C51A1-D86B-FC2A-F766-3134C90C857D}"/>
                </a:ext>
              </a:extLst>
            </p:cNvPr>
            <p:cNvSpPr/>
            <p:nvPr/>
          </p:nvSpPr>
          <p:spPr>
            <a:xfrm>
              <a:off x="1510284" y="3392135"/>
              <a:ext cx="2112264" cy="100584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indent="0"/>
              <a:r>
                <a:rPr lang="es-US" sz="2200" b="0" i="0" u="none" strike="noStrike" cap="none" baseline="0" dirty="0">
                  <a:solidFill>
                    <a:srgbClr val="000000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Calibri"/>
                  <a:ea typeface="Calibri"/>
                  <a:cs typeface="Calibri"/>
                </a:rPr>
                <a:t>Eres muy maduro o madura para tu edad.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F5AB4FB6-5961-10D3-3AB1-BE2AC34E96A3}"/>
                </a:ext>
              </a:extLst>
            </p:cNvPr>
            <p:cNvSpPr/>
            <p:nvPr/>
          </p:nvSpPr>
          <p:spPr>
            <a:xfrm>
              <a:off x="1694688" y="4704588"/>
              <a:ext cx="1927860" cy="67056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indent="0" algn="just"/>
              <a:r>
                <a:rPr lang="es-US" sz="2200" b="0" i="0" u="none" strike="noStrike" cap="none" baseline="0" dirty="0">
                  <a:solidFill>
                    <a:srgbClr val="000000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Calibri"/>
                  <a:ea typeface="Calibri"/>
                  <a:cs typeface="Calibri"/>
                </a:rPr>
                <a:t>¿Me enviarías una foto?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F05FC9ED-03B7-6989-A843-114269B395BF}"/>
              </a:ext>
            </a:extLst>
          </p:cNvPr>
          <p:cNvSpPr txBox="1"/>
          <p:nvPr/>
        </p:nvSpPr>
        <p:spPr>
          <a:xfrm>
            <a:off x="3419225" y="9743503"/>
            <a:ext cx="11449551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Fuente: </a:t>
            </a:r>
            <a:r>
              <a:rPr lang="es-US" dirty="0"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https://www.missingkids.org/theissues/trafficking</a:t>
            </a:r>
            <a:endParaRPr lang="es-US" sz="1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"/>
              <a:ea typeface="Calibri"/>
              <a:cs typeface="Calibri"/>
              <a:hlinkClick r:id="rId3" tooltip="https://www.missingkids.org/netsmartz/home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930275"/>
            <a:chOff x="0" y="0"/>
            <a:chExt cx="4816593" cy="2450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45011"/>
            </a:xfrm>
            <a:custGeom>
              <a:avLst/>
              <a:gdLst/>
              <a:ahLst/>
              <a:cxnLst/>
              <a:rect l="l" t="t" r="r" b="b"/>
              <a:pathLst>
                <a:path w="4816592" h="245011">
                  <a:moveTo>
                    <a:pt x="0" y="0"/>
                  </a:moveTo>
                  <a:lnTo>
                    <a:pt x="4816592" y="0"/>
                  </a:lnTo>
                  <a:lnTo>
                    <a:pt x="4816592" y="245011"/>
                  </a:lnTo>
                  <a:lnTo>
                    <a:pt x="0" y="24501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212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53870" y="2789299"/>
            <a:ext cx="9421039" cy="4708403"/>
          </a:xfrm>
          <a:custGeom>
            <a:avLst/>
            <a:gdLst/>
            <a:ahLst/>
            <a:cxnLst/>
            <a:rect l="l" t="t" r="r" b="b"/>
            <a:pathLst>
              <a:path w="9421039" h="4708403">
                <a:moveTo>
                  <a:pt x="0" y="0"/>
                </a:moveTo>
                <a:lnTo>
                  <a:pt x="9421039" y="0"/>
                </a:lnTo>
                <a:lnTo>
                  <a:pt x="9421039" y="4708402"/>
                </a:lnTo>
                <a:lnTo>
                  <a:pt x="0" y="47084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1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0" y="-75402"/>
            <a:ext cx="18288000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Señales de alerta en línea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665719" y="1737972"/>
            <a:ext cx="7253288" cy="7449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Te hace preguntas personales.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Inicia conversaciones sobre sexo e intimidad.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Te envía fotos inapropiadas.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Te pide fotos tuyas.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Te hace sentir incómodo o incómoda.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Intenta verse contigo en persona.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Quiere seguir todas tus cuentas de redes sociales en varias aplicaciones.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Se enoja contigo si no estás conectado o conectada.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Te aísla de tus amigos y familiares.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Habla mal de otras personas de tu entorno.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5C02F7F-2676-1C72-3D51-A02059FB9AAC}"/>
              </a:ext>
            </a:extLst>
          </p:cNvPr>
          <p:cNvSpPr/>
          <p:nvPr/>
        </p:nvSpPr>
        <p:spPr>
          <a:xfrm>
            <a:off x="3903229" y="5035778"/>
            <a:ext cx="1354571" cy="426720"/>
          </a:xfrm>
          <a:prstGeom prst="rect">
            <a:avLst/>
          </a:prstGeom>
          <a:solidFill>
            <a:srgbClr val="14150C"/>
          </a:solidFill>
        </p:spPr>
        <p:txBody>
          <a:bodyPr wrap="square" lIns="0" tIns="0" rIns="0" bIns="0">
            <a:spAutoFit/>
          </a:bodyPr>
          <a:lstStyle/>
          <a:p>
            <a:pPr indent="0" algn="ctr"/>
            <a:r>
              <a:rPr lang="es-US" sz="14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Señales de alerta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9FB1F9-6DF5-66D9-A282-42839D3A45B4}"/>
              </a:ext>
            </a:extLst>
          </p:cNvPr>
          <p:cNvSpPr txBox="1"/>
          <p:nvPr/>
        </p:nvSpPr>
        <p:spPr>
          <a:xfrm>
            <a:off x="3419225" y="9743503"/>
            <a:ext cx="11449551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Fuente: </a:t>
            </a:r>
            <a:r>
              <a:rPr lang="es-US" dirty="0"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https://www.missingkids.org/theissues/onlineenticement</a:t>
            </a:r>
            <a:endParaRPr lang="es-US" sz="1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"/>
              <a:ea typeface="Calibri"/>
              <a:cs typeface="Calibri"/>
              <a:hlinkClick r:id="rId3" tooltip="https://www.missingkids.org/netsmartz/home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492057" y="-43738"/>
            <a:ext cx="15303881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Video “Módulo 2 sobre sextorsión” de </a:t>
            </a:r>
            <a:r>
              <a:rPr lang="es-US" sz="3500" b="1" i="0" u="none" strike="noStrike" cap="none" baseline="0" dirty="0" err="1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Auroris</a:t>
            </a: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 Media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173325" y="9566368"/>
            <a:ext cx="2438511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Duración: 6:29 minutos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177589" y="9717050"/>
            <a:ext cx="3932815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hlinkClick r:id="rId3" tooltip="https://vimeo.com/718061896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https://vimeo.com/718061896</a:t>
            </a:r>
          </a:p>
        </p:txBody>
      </p:sp>
      <p:pic>
        <p:nvPicPr>
          <p:cNvPr id="9" name="Online Media 8" title="Sextortion Module 2">
            <a:hlinkClick r:id="" action="ppaction://media"/>
            <a:extLst>
              <a:ext uri="{FF2B5EF4-FFF2-40B4-BE49-F238E27FC236}">
                <a16:creationId xmlns:a16="http://schemas.microsoft.com/office/drawing/2014/main" id="{02739208-64D2-AC6A-7D45-06B0A01B7B1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903669" y="1104507"/>
            <a:ext cx="14480662" cy="815741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972682"/>
            <a:chOff x="0" y="0"/>
            <a:chExt cx="4816593" cy="2561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56180"/>
            </a:xfrm>
            <a:custGeom>
              <a:avLst/>
              <a:gdLst/>
              <a:ahLst/>
              <a:cxnLst/>
              <a:rect l="l" t="t" r="r" b="b"/>
              <a:pathLst>
                <a:path w="4816592" h="256180">
                  <a:moveTo>
                    <a:pt x="0" y="0"/>
                  </a:moveTo>
                  <a:lnTo>
                    <a:pt x="4816592" y="0"/>
                  </a:lnTo>
                  <a:lnTo>
                    <a:pt x="4816592" y="256180"/>
                  </a:lnTo>
                  <a:lnTo>
                    <a:pt x="0" y="256180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323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10876" y="0"/>
            <a:ext cx="17666243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Guía de debate del “Módulo 2 sobre sextorsión” de </a:t>
            </a:r>
            <a:r>
              <a:rPr lang="es-US" sz="3500" b="1" i="0" u="none" strike="noStrike" cap="none" baseline="0" dirty="0" err="1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Auroris</a:t>
            </a: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 Media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85978" y="4327525"/>
            <a:ext cx="12116043" cy="1358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Italics"/>
                <a:ea typeface="Calibri Italics"/>
                <a:cs typeface="Calibri Italics"/>
              </a:rPr>
              <a:t>Haz clic </a:t>
            </a:r>
            <a:r>
              <a:rPr lang="es-US" sz="30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Italics"/>
                <a:ea typeface="Calibri Italics"/>
                <a:cs typeface="Calibri Italics"/>
                <a:hlinkClick r:id="rId2" tooltip="https://www.missingkids.org/content/dam/netsmartz/downloadable/Module%202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aquí</a:t>
            </a: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Italics"/>
                <a:ea typeface="Calibri Italics"/>
                <a:cs typeface="Calibri Italics"/>
              </a:rPr>
              <a:t> para acceder a la Guía de debate y las preguntas del “Módulo 2 sobre sextorsión” de </a:t>
            </a:r>
            <a:r>
              <a:rPr lang="es-US" sz="3000" b="0" i="0" u="none" strike="noStrike" cap="none" baseline="0" dirty="0" err="1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Italics"/>
                <a:ea typeface="Calibri Italics"/>
                <a:cs typeface="Calibri Italics"/>
              </a:rPr>
              <a:t>Auroris</a:t>
            </a: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Italics"/>
                <a:ea typeface="Calibri Italics"/>
                <a:cs typeface="Calibri Italics"/>
              </a:rPr>
              <a:t> Media y NCMEC.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1478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877334" y="-69375"/>
            <a:ext cx="14733080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Video “Módulo 3 sobre sextorsión” de </a:t>
            </a:r>
            <a:r>
              <a:rPr lang="es-US" sz="3500" b="1" i="0" u="none" strike="noStrike" cap="none" baseline="0" dirty="0" err="1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Auroris</a:t>
            </a: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 Media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116175" y="9566368"/>
            <a:ext cx="2495661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Duración: 5:52 minutos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187229" y="9717050"/>
            <a:ext cx="4113289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hlinkClick r:id="rId3" tooltip="https://vimeo.com/717550746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https://vimeo.com/717550746</a:t>
            </a:r>
          </a:p>
        </p:txBody>
      </p:sp>
      <p:pic>
        <p:nvPicPr>
          <p:cNvPr id="9" name="Online Media 8" title="Sextortion Module 3">
            <a:hlinkClick r:id="" action="ppaction://media"/>
            <a:extLst>
              <a:ext uri="{FF2B5EF4-FFF2-40B4-BE49-F238E27FC236}">
                <a16:creationId xmlns:a16="http://schemas.microsoft.com/office/drawing/2014/main" id="{6E6C31BC-AAF2-39A0-96F8-4EDE743146D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819695" y="1163025"/>
            <a:ext cx="14648609" cy="825202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13759"/>
            <a:ext cx="18288000" cy="972682"/>
            <a:chOff x="0" y="0"/>
            <a:chExt cx="4816593" cy="2561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56180"/>
            </a:xfrm>
            <a:custGeom>
              <a:avLst/>
              <a:gdLst/>
              <a:ahLst/>
              <a:cxnLst/>
              <a:rect l="l" t="t" r="r" b="b"/>
              <a:pathLst>
                <a:path w="4816592" h="256180">
                  <a:moveTo>
                    <a:pt x="0" y="0"/>
                  </a:moveTo>
                  <a:lnTo>
                    <a:pt x="4816592" y="0"/>
                  </a:lnTo>
                  <a:lnTo>
                    <a:pt x="4816592" y="256180"/>
                  </a:lnTo>
                  <a:lnTo>
                    <a:pt x="0" y="256180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323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-109452"/>
            <a:ext cx="18427148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Guía de debate del “Módulo 3 sobre sextorsión” de </a:t>
            </a:r>
            <a:r>
              <a:rPr lang="es-US" sz="3500" b="1" i="0" u="none" strike="noStrike" cap="none" baseline="0" dirty="0" err="1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Auroris</a:t>
            </a: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 Media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85978" y="4327525"/>
            <a:ext cx="12116043" cy="1358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Italics"/>
                <a:ea typeface="Calibri Italics"/>
                <a:cs typeface="Calibri Italics"/>
              </a:rPr>
              <a:t>Haz clic </a:t>
            </a:r>
            <a:r>
              <a:rPr lang="es-US" sz="3000" b="0" i="1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Italics"/>
                <a:ea typeface="Calibri Italics"/>
                <a:cs typeface="Calibri Italics"/>
                <a:hlinkClick r:id="rId2" tooltip="https://www.missingkids.org/content/dam/netsmartz/downloadable/Module%203opt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aquí</a:t>
            </a:r>
            <a:r>
              <a:rPr lang="es-US" sz="3000" b="0" i="1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Italics"/>
                <a:ea typeface="Calibri Italics"/>
                <a:cs typeface="Calibri Italics"/>
              </a:rPr>
              <a:t> para acceder a la Guía de debate y las preguntas del “Módulo 3 sobre sextorsión” de </a:t>
            </a:r>
            <a:r>
              <a:rPr lang="es-US" sz="3000" b="0" i="1" u="none" strike="noStrike" cap="none" baseline="0" dirty="0" err="1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Italics"/>
                <a:ea typeface="Calibri Italics"/>
                <a:cs typeface="Calibri Italics"/>
              </a:rPr>
              <a:t>Auroris</a:t>
            </a:r>
            <a:r>
              <a:rPr lang="es-US" sz="3000" b="0" i="1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Italics"/>
                <a:ea typeface="Calibri Italics"/>
                <a:cs typeface="Calibri Italics"/>
              </a:rPr>
              <a:t> Media y NCMEC.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28664" y="2976667"/>
            <a:ext cx="7288591" cy="4956231"/>
          </a:xfrm>
          <a:custGeom>
            <a:avLst/>
            <a:gdLst/>
            <a:ahLst/>
            <a:cxnLst/>
            <a:rect l="l" t="t" r="r" b="b"/>
            <a:pathLst>
              <a:path w="7288591" h="4956231">
                <a:moveTo>
                  <a:pt x="0" y="0"/>
                </a:moveTo>
                <a:lnTo>
                  <a:pt x="7288591" y="0"/>
                </a:lnTo>
                <a:lnTo>
                  <a:pt x="7288591" y="4956231"/>
                </a:lnTo>
                <a:lnTo>
                  <a:pt x="0" y="49562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08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3656108" y="-36095"/>
            <a:ext cx="10975779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Sugerencias sobre privacidad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37189" y="1679453"/>
            <a:ext cx="9025413" cy="7495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6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Elige una contraseña diferente para cada cuenta.</a:t>
            </a:r>
          </a:p>
          <a:p>
            <a:pPr algn="ctr">
              <a:lnSpc>
                <a:spcPts val="3936"/>
              </a:lnSpc>
            </a:pPr>
            <a:endParaRPr lang="en-US" sz="3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ts val="3936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Utiliza los ajustes de privacidad.</a:t>
            </a:r>
          </a:p>
          <a:p>
            <a:pPr algn="ctr">
              <a:lnSpc>
                <a:spcPts val="3936"/>
              </a:lnSpc>
            </a:pPr>
            <a:endParaRPr lang="en-US" sz="3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ts val="3936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Elige cuidadosamente a tus amigos.</a:t>
            </a:r>
          </a:p>
          <a:p>
            <a:pPr algn="ctr">
              <a:lnSpc>
                <a:spcPts val="3936"/>
              </a:lnSpc>
            </a:pPr>
            <a:endParaRPr lang="en-US" sz="3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ts val="3936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Limita el acceso a tu ubicación.</a:t>
            </a:r>
          </a:p>
          <a:p>
            <a:pPr algn="ctr">
              <a:lnSpc>
                <a:spcPts val="3936"/>
              </a:lnSpc>
            </a:pPr>
            <a:endParaRPr lang="en-US" sz="3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ts val="3936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Busca el símbolo del candado o “https”.</a:t>
            </a:r>
          </a:p>
          <a:p>
            <a:pPr algn="ctr">
              <a:lnSpc>
                <a:spcPts val="3936"/>
              </a:lnSpc>
            </a:pPr>
            <a:endParaRPr lang="en-US" sz="3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ts val="3936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No compartas ninguna información personal en línea.</a:t>
            </a:r>
          </a:p>
          <a:p>
            <a:pPr algn="ctr">
              <a:lnSpc>
                <a:spcPts val="3936"/>
              </a:lnSpc>
            </a:pPr>
            <a:endParaRPr lang="en-US" sz="3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ts val="3936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No compartas las contraseñas.</a:t>
            </a:r>
          </a:p>
          <a:p>
            <a:pPr algn="ctr">
              <a:lnSpc>
                <a:spcPts val="3936"/>
              </a:lnSpc>
            </a:pPr>
            <a:endParaRPr lang="en-US" sz="3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ts val="3936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No compartas ni reenvíes contenido explícito.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831410F-FBC5-EFCE-485F-9BD23D125535}"/>
              </a:ext>
            </a:extLst>
          </p:cNvPr>
          <p:cNvSpPr/>
          <p:nvPr/>
        </p:nvSpPr>
        <p:spPr>
          <a:xfrm rot="884153">
            <a:off x="3642649" y="4122037"/>
            <a:ext cx="1660618" cy="276999"/>
          </a:xfrm>
          <a:prstGeom prst="rect">
            <a:avLst/>
          </a:prstGeom>
          <a:solidFill>
            <a:srgbClr val="064AC5"/>
          </a:solidFill>
        </p:spPr>
        <p:txBody>
          <a:bodyPr wrap="square" lIns="0" tIns="0" rIns="0" bIns="0">
            <a:spAutoFit/>
          </a:bodyPr>
          <a:lstStyle/>
          <a:p>
            <a:pPr indent="0" algn="ctr"/>
            <a:r>
              <a:rPr lang="es-US" sz="1800" b="0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PRIVACIDAD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0CAFBEB-5E6C-5FE6-8EC0-1C81C3623C47}"/>
              </a:ext>
            </a:extLst>
          </p:cNvPr>
          <p:cNvSpPr/>
          <p:nvPr/>
        </p:nvSpPr>
        <p:spPr>
          <a:xfrm rot="884153">
            <a:off x="3202533" y="6366566"/>
            <a:ext cx="1068397" cy="2438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>
            <a:spAutoFit/>
          </a:bodyPr>
          <a:lstStyle/>
          <a:p>
            <a:pPr indent="0" algn="ctr"/>
            <a:r>
              <a:rPr lang="es-US" sz="1600" b="1" i="0" u="none" strike="noStrike" cap="none" baseline="0">
                <a:solidFill>
                  <a:srgbClr val="0A46D2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ACCEDER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47692DC0-1516-79FE-4893-A0204F7701F6}"/>
              </a:ext>
            </a:extLst>
          </p:cNvPr>
          <p:cNvSpPr txBox="1"/>
          <p:nvPr/>
        </p:nvSpPr>
        <p:spPr>
          <a:xfrm>
            <a:off x="3419225" y="9743503"/>
            <a:ext cx="11449551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Fuente: </a:t>
            </a:r>
            <a:r>
              <a:rPr lang="es-US" dirty="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</a:rPr>
              <a:t>Kent Place &amp; </a:t>
            </a:r>
            <a:r>
              <a:rPr lang="es-US" dirty="0" err="1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</a:rPr>
              <a:t>Connect</a:t>
            </a:r>
            <a:r>
              <a:rPr lang="es-US" dirty="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</a:rPr>
              <a:t> </a:t>
            </a:r>
            <a:r>
              <a:rPr lang="es-US" dirty="0" err="1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</a:rPr>
              <a:t>for</a:t>
            </a:r>
            <a:r>
              <a:rPr lang="es-US" dirty="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</a:rPr>
              <a:t> </a:t>
            </a:r>
            <a:r>
              <a:rPr lang="es-US" dirty="0" err="1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</a:rPr>
              <a:t>Freedom</a:t>
            </a:r>
            <a:r>
              <a:rPr lang="es-US" dirty="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</a:rPr>
              <a:t> Workshop 2023</a:t>
            </a:r>
            <a:endParaRPr lang="es-US" sz="1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"/>
              <a:ea typeface="Calibri"/>
              <a:cs typeface="Calibri"/>
              <a:hlinkClick r:id="rId3" tooltip="https://www.missingkids.org/netsmartz/home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28700" y="3314666"/>
            <a:ext cx="6287322" cy="3540159"/>
          </a:xfrm>
          <a:custGeom>
            <a:avLst/>
            <a:gdLst/>
            <a:ahLst/>
            <a:cxnLst/>
            <a:rect l="l" t="t" r="r" b="b"/>
            <a:pathLst>
              <a:path w="6287322" h="3540159">
                <a:moveTo>
                  <a:pt x="0" y="0"/>
                </a:moveTo>
                <a:lnTo>
                  <a:pt x="6287322" y="0"/>
                </a:lnTo>
                <a:lnTo>
                  <a:pt x="6287322" y="3540159"/>
                </a:lnTo>
                <a:lnTo>
                  <a:pt x="0" y="35401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487434" y="-26189"/>
            <a:ext cx="7313128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Recordatorios adicionales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07132" y="3270250"/>
            <a:ext cx="8729068" cy="3512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Haz capturas de pantalla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 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de cualquier cosa que parezca peligrosa.</a:t>
            </a:r>
          </a:p>
          <a:p>
            <a:pPr algn="ctr">
              <a:lnSpc>
                <a:spcPts val="5599"/>
              </a:lnSpc>
            </a:pPr>
            <a:r>
              <a:rPr lang="en-US" sz="3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algn="ctr">
              <a:lnSpc>
                <a:spcPts val="5599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Bloquea a las personas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 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que muestren un comportamiento inapropiado o depredador.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19225" y="9743503"/>
            <a:ext cx="11449551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hlinkClick r:id="rId3" tooltip="https://www.missingkids.org/netsmartz/home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https://www.missingkids.org/netsmartz/home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765B583-6510-8945-3998-7EE68A0213AC}"/>
              </a:ext>
            </a:extLst>
          </p:cNvPr>
          <p:cNvSpPr/>
          <p:nvPr/>
        </p:nvSpPr>
        <p:spPr>
          <a:xfrm>
            <a:off x="3009482" y="4776737"/>
            <a:ext cx="2325757" cy="615553"/>
          </a:xfrm>
          <a:prstGeom prst="rect">
            <a:avLst/>
          </a:prstGeom>
          <a:solidFill>
            <a:srgbClr val="FF2B37"/>
          </a:solidFill>
        </p:spPr>
        <p:txBody>
          <a:bodyPr wrap="square" lIns="0" tIns="0" rIns="0" bIns="0">
            <a:spAutoFit/>
          </a:bodyPr>
          <a:lstStyle/>
          <a:p>
            <a:pPr indent="0" algn="ctr"/>
            <a:r>
              <a:rPr lang="es-US" sz="40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Bloquear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48164" y="2584141"/>
            <a:ext cx="5559979" cy="5476820"/>
          </a:xfrm>
          <a:custGeom>
            <a:avLst/>
            <a:gdLst/>
            <a:ahLst/>
            <a:cxnLst/>
            <a:rect l="l" t="t" r="r" b="b"/>
            <a:pathLst>
              <a:path w="5559979" h="5476820">
                <a:moveTo>
                  <a:pt x="0" y="0"/>
                </a:moveTo>
                <a:lnTo>
                  <a:pt x="5559979" y="0"/>
                </a:lnTo>
                <a:lnTo>
                  <a:pt x="5559979" y="5476819"/>
                </a:lnTo>
                <a:lnTo>
                  <a:pt x="0" y="54768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349" r="-2528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6282556" y="-74612"/>
            <a:ext cx="5722888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Recordatorios adicionales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419225" y="9708785"/>
            <a:ext cx="11449551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hlinkClick r:id="rId3" tooltip="https://www.missingkids.org/netsmartz/home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https://www.missingkids.org/netsmartz/home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52963" y="2923501"/>
            <a:ext cx="9206338" cy="494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Presenta una denuncia ante la policía, 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ofreciendo la mayor cantidad de información posible sobre quién está involucrado y de qué maneras. </a:t>
            </a:r>
          </a:p>
          <a:p>
            <a:pPr algn="ctr">
              <a:lnSpc>
                <a:spcPts val="5599"/>
              </a:lnSpc>
            </a:pPr>
            <a:endParaRPr lang="en-US" sz="3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ts val="5599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Llama a </a:t>
            </a:r>
            <a:r>
              <a:rPr lang="es-US" sz="30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Cybertipline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 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para denunciar posibles abusos o explotación y recibir recomendaciones adicionales sobre los pasos a seguir.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846" y="1907954"/>
            <a:ext cx="9130865" cy="7350346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0" y="0"/>
            <a:ext cx="18288000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Actividad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BAD5D47-12C7-B938-DDC8-5BB2A4FD4850}"/>
              </a:ext>
            </a:extLst>
          </p:cNvPr>
          <p:cNvSpPr/>
          <p:nvPr/>
        </p:nvSpPr>
        <p:spPr>
          <a:xfrm>
            <a:off x="4446289" y="9258300"/>
            <a:ext cx="10124661" cy="609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indent="0" algn="ctr"/>
            <a:r>
              <a:rPr lang="es-US" sz="40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JUGUEMOS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-26189"/>
            <a:ext cx="18288000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Actividad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157659" y="3858404"/>
            <a:ext cx="11972678" cy="25701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  <a:hlinkClick r:id="rId2" tooltip="https://connectforfreedom.org/wp-content/uploads/2024/04/Top-5-Quiz-Online-Safety-Online-Enticement.pptx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Recomendamos jugar a </a:t>
            </a:r>
          </a:p>
          <a:p>
            <a:pPr algn="ctr">
              <a:lnSpc>
                <a:spcPts val="7000"/>
              </a:lnSpc>
            </a:pPr>
            <a:r>
              <a:rPr lang="es-US" sz="30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hlinkClick r:id="rId2" tooltip="https://connectforfreedom.org/wp-content/uploads/2024/04/Top-5-Quiz-Online-Safety-Online-Enticement.pptx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Cuestionario de las 5 preguntas más importantes</a:t>
            </a:r>
          </a:p>
          <a:p>
            <a:pPr algn="ctr">
              <a:lnSpc>
                <a:spcPts val="7000"/>
              </a:lnSpc>
            </a:pPr>
            <a:r>
              <a:rPr lang="es-US" sz="30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hlinkClick r:id="rId2" tooltip="https://connectforfreedom.org/wp-content/uploads/2024/04/Top-5-Quiz-Online-Safety-Online-Enticement.pptx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Seguridad en línea y engaño de menores en línea.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42314" y="1527011"/>
            <a:ext cx="6003372" cy="7232978"/>
          </a:xfrm>
          <a:custGeom>
            <a:avLst/>
            <a:gdLst/>
            <a:ahLst/>
            <a:cxnLst/>
            <a:rect l="l" t="t" r="r" b="b"/>
            <a:pathLst>
              <a:path w="6003372" h="7232978">
                <a:moveTo>
                  <a:pt x="0" y="0"/>
                </a:moveTo>
                <a:lnTo>
                  <a:pt x="6003372" y="0"/>
                </a:lnTo>
                <a:lnTo>
                  <a:pt x="6003372" y="7232978"/>
                </a:lnTo>
                <a:lnTo>
                  <a:pt x="0" y="7232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D86328C-8465-265B-7648-FD3AEC0C74FE}"/>
              </a:ext>
            </a:extLst>
          </p:cNvPr>
          <p:cNvSpPr/>
          <p:nvPr/>
        </p:nvSpPr>
        <p:spPr>
          <a:xfrm>
            <a:off x="4446289" y="9258300"/>
            <a:ext cx="10124661" cy="609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indent="0" algn="ctr"/>
            <a:r>
              <a:rPr lang="es-US" sz="40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FIN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271490" y="-111078"/>
            <a:ext cx="7745016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Folleto de la lección del NCMEC</a:t>
            </a:r>
          </a:p>
        </p:txBody>
      </p:sp>
      <p:pic>
        <p:nvPicPr>
          <p:cNvPr id="8" name="Picture 7" descr="A comic book page with text and images&#10;&#10;AI-generated content may be incorrect.">
            <a:extLst>
              <a:ext uri="{FF2B5EF4-FFF2-40B4-BE49-F238E27FC236}">
                <a16:creationId xmlns:a16="http://schemas.microsoft.com/office/drawing/2014/main" id="{900D501F-F640-5417-2DF7-870044EC5D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598" y="885837"/>
            <a:ext cx="11734800" cy="90353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271490" y="-116092"/>
            <a:ext cx="7745016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Folleto de la lección del NCMEC</a:t>
            </a:r>
          </a:p>
        </p:txBody>
      </p:sp>
      <p:pic>
        <p:nvPicPr>
          <p:cNvPr id="10" name="Picture 9" descr="A group of white rectangular papers with text&#10;&#10;AI-generated content may be incorrect.">
            <a:extLst>
              <a:ext uri="{FF2B5EF4-FFF2-40B4-BE49-F238E27FC236}">
                <a16:creationId xmlns:a16="http://schemas.microsoft.com/office/drawing/2014/main" id="{493ADA6F-1389-DACB-DC0B-C6B530CD41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344" y="975015"/>
            <a:ext cx="11467312" cy="885464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738025" y="590872"/>
            <a:ext cx="10811947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Enlaces a los materiales de la lección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89624" y="1910199"/>
            <a:ext cx="8108752" cy="575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</a:rPr>
              <a:t>Video 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hlinkClick r:id="rId2" tooltip="https://vimeo.com/718061896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“Módulo 2 sobre sextorsión”</a:t>
            </a:r>
            <a:r>
              <a:rPr lang="es-US" sz="2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 de </a:t>
            </a:r>
            <a:r>
              <a:rPr lang="es-US" sz="2800" b="0" i="0" u="none" strike="noStrike" cap="none" baseline="0" dirty="0" err="1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Auroris</a:t>
            </a:r>
            <a:r>
              <a:rPr lang="es-US" sz="2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 Media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89624" y="4489569"/>
            <a:ext cx="8108752" cy="575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</a:rPr>
              <a:t>Video 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hlinkClick r:id="rId3" tooltip="https://vimeo.com/717550746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“Módulo 3 sobre sextorsión”</a:t>
            </a:r>
            <a:r>
              <a:rPr lang="es-US" sz="2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 de </a:t>
            </a:r>
            <a:r>
              <a:rPr lang="es-US" sz="2800" b="0" i="0" u="none" strike="noStrike" cap="none" baseline="0" dirty="0" err="1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Auroris</a:t>
            </a:r>
            <a:r>
              <a:rPr lang="es-US" sz="2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 Media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094955" y="3199884"/>
            <a:ext cx="12098089" cy="575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</a:rPr>
              <a:t>Guía de debate del 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hlinkClick r:id="rId4" tooltip="https://www.missingkids.org/content/dam/netsmartz/downloadable/Module%202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“Módulo 2 sobre sextorsión” 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</a:rPr>
              <a:t> de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</a:rPr>
              <a:t>Auroris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</a:rPr>
              <a:t> Media y NCMEC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05084" y="7068938"/>
            <a:ext cx="9677827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</a:rPr>
              <a:t>Folleto de NCMEC “</a:t>
            </a:r>
            <a:r>
              <a:rPr lang="es-US" sz="2800" b="0" i="0" u="sng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</a:rPr>
              <a:t>You</a:t>
            </a:r>
            <a:r>
              <a:rPr lang="es-US" sz="2800" b="0" i="0" u="sng" strike="noStrike" cap="none" baseline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</a:rPr>
              <a:t> </a:t>
            </a:r>
            <a:r>
              <a:rPr lang="es-US" sz="2800" b="0" i="0" u="sng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</a:rPr>
              <a:t>Sent</a:t>
            </a:r>
            <a:r>
              <a:rPr lang="es-US" sz="2800" b="0" i="0" u="sng" strike="noStrike" cap="none" baseline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</a:rPr>
              <a:t> a </a:t>
            </a:r>
            <a:r>
              <a:rPr lang="es-US" sz="2800" b="0" i="0" u="sng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</a:rPr>
              <a:t>Sext</a:t>
            </a:r>
            <a:r>
              <a:rPr lang="es-US" sz="2800" b="0" i="0" u="sng" strike="noStrike" cap="none" baseline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</a:rPr>
              <a:t>” (Enviaste un mensaje sexual)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094955" y="5779254"/>
            <a:ext cx="12098089" cy="575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</a:rPr>
              <a:t>Guía de debate del 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hlinkClick r:id="rId5" tooltip="https://www.missingkids.org/content/dam/netsmartz/downloadable/Module%203opt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“Módulo 3 sobre sextorsión” 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</a:rPr>
              <a:t> de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</a:rPr>
              <a:t>Auroris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</a:rPr>
              <a:t> Media y NCMEC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848794" y="8358623"/>
            <a:ext cx="12590413" cy="1260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Cuestionario de las 5 preguntas más importantes sobre Seguridad en línea y engaño de menores en línea</a:t>
            </a:r>
            <a:endParaRPr lang="es-US" sz="2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0" y="-112376"/>
            <a:ext cx="18288000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Resumen de la lección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07596" y="1201823"/>
            <a:ext cx="14186774" cy="482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s-US" sz="2799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Vulnerabilidades que aprovechan los delincuentes: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86019" y="2130828"/>
            <a:ext cx="7075774" cy="2472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Falta de apoyo familiar y de amigos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Antecedentes familiares de abuso, adicción o problemas de salud mental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Antecedentes de fugas del hogar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Inestabilidad financiera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656416" y="2130828"/>
            <a:ext cx="6602883" cy="2472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Baja autoestima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Antecedentes de traumas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Intervención en el sistema de protección infantil o de justicia de menores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No aceptación de la orientación sexual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895580" y="4807585"/>
            <a:ext cx="2496840" cy="979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s-US" sz="2799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Bold"/>
                <a:ea typeface="Calibri Bold"/>
                <a:cs typeface="Calibri Bold"/>
              </a:rPr>
              <a:t>Señales de alerta en línea: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663065" y="5805264"/>
            <a:ext cx="6480935" cy="197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Alguien que envía fotos inapropiadas.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Te habla de sexo.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Te pide fotos tuyas.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Intenta verse contigo en la vida real.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656418" y="5805264"/>
            <a:ext cx="6368561" cy="197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Sigue todos tus perfiles.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Te hace muchas preguntas personales.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Se enfada si no estás conectado o conectada.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.0.1160"/>
  <p:tag name="AS_RELEASE_DATE" val="2024.03.31"/>
  <p:tag name="AS_TITLE" val="Aspose.Slides for Java"/>
  <p:tag name="AS_VERSION" val="24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844</Words>
  <Application>Microsoft Office PowerPoint</Application>
  <PresentationFormat>Custom</PresentationFormat>
  <Paragraphs>116</Paragraphs>
  <Slides>19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Bold</vt:lpstr>
      <vt:lpstr>Calibri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6th Grade Teacher Lesson Protecting Yourself Online</dc:title>
  <dc:creator>Administrator</dc:creator>
  <cp:lastModifiedBy>Joyce Pour-Azar</cp:lastModifiedBy>
  <cp:revision>10</cp:revision>
  <dcterms:created xsi:type="dcterms:W3CDTF">2006-08-16T00:00:00Z</dcterms:created>
  <dcterms:modified xsi:type="dcterms:W3CDTF">2026-09-15T19:54:40Z</dcterms:modified>
</cp:coreProperties>
</file>