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 (MS)" panose="020B0604020202020204" charset="0"/>
      <p:regular r:id="rId21"/>
    </p:embeddedFont>
    <p:embeddedFont>
      <p:font typeface="Calibri (MS) Bold" panose="020B0604020202020204" charset="0"/>
      <p:regular r:id="rId22"/>
    </p:embeddedFont>
    <p:embeddedFont>
      <p:font typeface="Calibri (MS) Italics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djZCvqhNWw&amp;t=64s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ldjZCvqhNWw?start=64&amp;feature=oembed" TargetMode="Externa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4/04/NCMEC-healthy-relationships-guide.pdf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onlineenticement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1L6HB97lbrQ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1L6HB97lbrQ?feature=oembed" TargetMode="Externa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ingkids.org/theissues/onlineenticement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4/12/Bingo-Game-for-Students-Relationship-Red-Flags.pdf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djZCvqhNWw&amp;t=1s" TargetMode="External"/><Relationship Id="rId2" Type="http://schemas.openxmlformats.org/officeDocument/2006/relationships/hyperlink" Target="https://connectforfreedom.org/wp-content/uploads/2024/04/NCMEC-healthy-relationships-guide.pd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1L6HB97lbrQ" TargetMode="External"/><Relationship Id="rId5" Type="http://schemas.openxmlformats.org/officeDocument/2006/relationships/hyperlink" Target="https://connectforfreedom.org/wp-content/uploads/2024/12/Bingo-Game-for-Students-Relationship-Red-Flags.pdf" TargetMode="External"/><Relationship Id="rId4" Type="http://schemas.openxmlformats.org/officeDocument/2006/relationships/hyperlink" Target="https://dibbleinstitute.org/wp-new/wp-content/uploads/2019/11/Facts-About-Dating-Violence.pdf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80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837400" y="9048750"/>
            <a:ext cx="1258654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EFEFE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Healthy Relationships &amp; How to Cultivate Them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55630" y="4788659"/>
            <a:ext cx="9798686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159E9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Youth Engagement- Ages 11-12 (6th Grade)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40169" y="3110214"/>
            <a:ext cx="13207661" cy="24669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Connect for Freedom is a 501(c)(3) nonprofit committed to providing free online safety and human trafficking awareness materials to youth-serving organizations and communities.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996" y="60325"/>
            <a:ext cx="16057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PREVENTION THROUGH EDUCATION IS THE SOLUTION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96200" y="1372235"/>
            <a:ext cx="10161541" cy="739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Introduction to Teen Relationships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NCMEC “Healthy Relationships” Video (2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Take Time to Get to Know Each Other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DayOneNY “Don’t Confuse Love &amp; Abuse” Video (2.5 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Discussion Questions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Why Is It Hard to Leave?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Dibble Institute Handout: Facts About Dating Violence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n-US" sz="3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Activity</a:t>
            </a:r>
          </a:p>
        </p:txBody>
      </p:sp>
      <p:sp>
        <p:nvSpPr>
          <p:cNvPr id="6" name="Freeform 6"/>
          <p:cNvSpPr/>
          <p:nvPr/>
        </p:nvSpPr>
        <p:spPr>
          <a:xfrm>
            <a:off x="175975" y="1028700"/>
            <a:ext cx="4796386" cy="5433515"/>
          </a:xfrm>
          <a:custGeom>
            <a:avLst/>
            <a:gdLst/>
            <a:ahLst/>
            <a:cxnLst/>
            <a:rect l="l" t="t" r="r" b="b"/>
            <a:pathLst>
              <a:path w="4796386" h="5433515">
                <a:moveTo>
                  <a:pt x="0" y="0"/>
                </a:moveTo>
                <a:lnTo>
                  <a:pt x="4796387" y="0"/>
                </a:lnTo>
                <a:lnTo>
                  <a:pt x="4796387" y="5433515"/>
                </a:lnTo>
                <a:lnTo>
                  <a:pt x="0" y="54335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5" t="-2194" r="-2130" b="-762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75975" y="4856673"/>
            <a:ext cx="4796386" cy="1394942"/>
            <a:chOff x="0" y="0"/>
            <a:chExt cx="1263246" cy="3673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63246" cy="367392"/>
            </a:xfrm>
            <a:custGeom>
              <a:avLst/>
              <a:gdLst/>
              <a:ahLst/>
              <a:cxnLst/>
              <a:rect l="l" t="t" r="r" b="b"/>
              <a:pathLst>
                <a:path w="1263246" h="367392">
                  <a:moveTo>
                    <a:pt x="0" y="0"/>
                  </a:moveTo>
                  <a:lnTo>
                    <a:pt x="1263246" y="0"/>
                  </a:lnTo>
                  <a:lnTo>
                    <a:pt x="1263246" y="367392"/>
                  </a:lnTo>
                  <a:lnTo>
                    <a:pt x="0" y="367392"/>
                  </a:lnTo>
                  <a:close/>
                </a:path>
              </a:pathLst>
            </a:custGeom>
            <a:solidFill>
              <a:srgbClr val="39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263246" cy="4435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175975" y="1019175"/>
            <a:ext cx="4796386" cy="3189597"/>
          </a:xfrm>
          <a:custGeom>
            <a:avLst/>
            <a:gdLst/>
            <a:ahLst/>
            <a:cxnLst/>
            <a:rect l="l" t="t" r="r" b="b"/>
            <a:pathLst>
              <a:path w="4796386" h="3189597">
                <a:moveTo>
                  <a:pt x="0" y="0"/>
                </a:moveTo>
                <a:lnTo>
                  <a:pt x="4796387" y="0"/>
                </a:lnTo>
                <a:lnTo>
                  <a:pt x="4796387" y="3189597"/>
                </a:lnTo>
                <a:lnTo>
                  <a:pt x="0" y="318959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2005526" y="258127"/>
            <a:ext cx="1137285" cy="59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441346" y="-22225"/>
            <a:ext cx="4271248" cy="105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Outline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40221" y="4989629"/>
            <a:ext cx="4267895" cy="1024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Healthy Relationships &amp; How to Cultivate Them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9729" y="3446049"/>
            <a:ext cx="6864003" cy="4576002"/>
          </a:xfrm>
          <a:custGeom>
            <a:avLst/>
            <a:gdLst/>
            <a:ahLst/>
            <a:cxnLst/>
            <a:rect l="l" t="t" r="r" b="b"/>
            <a:pathLst>
              <a:path w="6864003" h="4576002">
                <a:moveTo>
                  <a:pt x="0" y="0"/>
                </a:moveTo>
                <a:lnTo>
                  <a:pt x="6864002" y="0"/>
                </a:lnTo>
                <a:lnTo>
                  <a:pt x="6864002" y="4576002"/>
                </a:lnTo>
                <a:lnTo>
                  <a:pt x="0" y="4576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650757" y="-74612"/>
            <a:ext cx="498648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Teen Relationships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8018" y="5371792"/>
            <a:ext cx="8431282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1 in 11 students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said they had been hit, slapped, or physically abused in the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past year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Dibble Institute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28018" y="7574280"/>
            <a:ext cx="8431282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28% of teens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who have been in relationships are victims of </a:t>
            </a: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digital dating abuse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Dibble Institute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8392" y="1470062"/>
            <a:ext cx="1871216" cy="755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n-US" sz="4000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The Data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28018" y="3169303"/>
            <a:ext cx="8431282" cy="1497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96%</a:t>
            </a:r>
            <a:r>
              <a:rPr lang="en-US" sz="3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of teens report mental/emotional abuse in their dating relationships.</a:t>
            </a:r>
          </a:p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Dibble Institute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5009" y="2879469"/>
            <a:ext cx="7839631" cy="4528063"/>
          </a:xfrm>
          <a:custGeom>
            <a:avLst/>
            <a:gdLst/>
            <a:ahLst/>
            <a:cxnLst/>
            <a:rect l="l" t="t" r="r" b="b"/>
            <a:pathLst>
              <a:path w="7839631" h="4528063">
                <a:moveTo>
                  <a:pt x="0" y="0"/>
                </a:moveTo>
                <a:lnTo>
                  <a:pt x="7839631" y="0"/>
                </a:lnTo>
                <a:lnTo>
                  <a:pt x="7839631" y="4528062"/>
                </a:lnTo>
                <a:lnTo>
                  <a:pt x="0" y="4528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24814" y="-92075"/>
            <a:ext cx="1403837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Signs of an Unhealthy Relationship Online &amp; Offline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90303" y="1835785"/>
            <a:ext cx="8781671" cy="649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scared, unsafe, or threatened.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manipulated or guilted often by your partner.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pressured to agree to do something you don’t want to do.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disrespected during arguments with your partner.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emotionally drained, insulted, or threatened during arguments.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as though you are the only one to compromise.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72823" y="9791700"/>
            <a:ext cx="485717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https://www.missingkids.org/education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84969" y="2743712"/>
            <a:ext cx="7439722" cy="5207806"/>
          </a:xfrm>
          <a:custGeom>
            <a:avLst/>
            <a:gdLst/>
            <a:ahLst/>
            <a:cxnLst/>
            <a:rect l="l" t="t" r="r" b="b"/>
            <a:pathLst>
              <a:path w="7439722" h="5207806">
                <a:moveTo>
                  <a:pt x="0" y="0"/>
                </a:moveTo>
                <a:lnTo>
                  <a:pt x="7439722" y="0"/>
                </a:lnTo>
                <a:lnTo>
                  <a:pt x="7439722" y="5207806"/>
                </a:lnTo>
                <a:lnTo>
                  <a:pt x="0" y="52078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24814" y="-92075"/>
            <a:ext cx="1403837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Signs of a Healthy Relationship Online &amp; Offline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69770" y="2535200"/>
            <a:ext cx="8781671" cy="5501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safe, loved, and cared for.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have open and honest communication with your significant other.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comfortable discussing your feelings with them.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Even if you disagree with your significant other, you both remain respectful.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You feel like an equal to your significant other.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572823" y="9695105"/>
            <a:ext cx="4780977" cy="3019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 https://www.missingkids.org/education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41815" y="-92075"/>
            <a:ext cx="10604369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NCMEC “Healthy Relationships”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511547" y="9488877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1:56 minutes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039743" y="9757481"/>
            <a:ext cx="6208514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youtube.com/watch?v=ldjZCvqhNWw&amp;t=64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https://www.youtube.com/watch?v=ldjZCvqhNWw&amp;t=64s</a:t>
            </a:r>
          </a:p>
        </p:txBody>
      </p:sp>
      <p:pic>
        <p:nvPicPr>
          <p:cNvPr id="9" name="Online Media 8" title="Healthy Relationships">
            <a:hlinkClick r:id="" action="ppaction://media"/>
            <a:extLst>
              <a:ext uri="{FF2B5EF4-FFF2-40B4-BE49-F238E27FC236}">
                <a16:creationId xmlns:a16="http://schemas.microsoft.com/office/drawing/2014/main" id="{4FFF2A09-6AD3-9130-4095-15EF740C231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81200" y="1091009"/>
            <a:ext cx="14325600" cy="80879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13759"/>
            <a:ext cx="18288000" cy="972682"/>
            <a:chOff x="0" y="0"/>
            <a:chExt cx="4816593" cy="2561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56180"/>
            </a:xfrm>
            <a:custGeom>
              <a:avLst/>
              <a:gdLst/>
              <a:ahLst/>
              <a:cxnLst/>
              <a:rect l="l" t="t" r="r" b="b"/>
              <a:pathLst>
                <a:path w="4816592" h="256180">
                  <a:moveTo>
                    <a:pt x="0" y="0"/>
                  </a:moveTo>
                  <a:lnTo>
                    <a:pt x="4816592" y="0"/>
                  </a:lnTo>
                  <a:lnTo>
                    <a:pt x="4816592" y="256180"/>
                  </a:lnTo>
                  <a:lnTo>
                    <a:pt x="0" y="256180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32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218104" y="-109452"/>
            <a:ext cx="15851791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NCMEC “Healthy Relationships” Discussion Guide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85978" y="4327525"/>
            <a:ext cx="12116043" cy="1470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Click </a:t>
            </a:r>
            <a:r>
              <a:rPr lang="en-US" sz="3999" i="1" u="sng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hlinkClick r:id="rId2" tooltip="https://connectforfreedom.org/wp-content/uploads/2024/04/NCMEC-healthy-relationships-guide.pdf"/>
              </a:rPr>
              <a:t>here</a:t>
            </a: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  <a:hlinkClick r:id="rId2" tooltip="https://connectforfreedom.org/wp-content/uploads/2024/04/NCMEC-healthy-relationships-guide.pdf"/>
              </a:rPr>
              <a:t> </a:t>
            </a:r>
            <a:r>
              <a:rPr lang="en-US" sz="39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to access NCMEC “Healthy Relationships” Discussion Guide and questions.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74553" y="2855944"/>
            <a:ext cx="6879869" cy="4575113"/>
          </a:xfrm>
          <a:custGeom>
            <a:avLst/>
            <a:gdLst/>
            <a:ahLst/>
            <a:cxnLst/>
            <a:rect l="l" t="t" r="r" b="b"/>
            <a:pathLst>
              <a:path w="6879869" h="4575113">
                <a:moveTo>
                  <a:pt x="0" y="0"/>
                </a:moveTo>
                <a:lnTo>
                  <a:pt x="6879869" y="0"/>
                </a:lnTo>
                <a:lnTo>
                  <a:pt x="6879869" y="4575112"/>
                </a:lnTo>
                <a:lnTo>
                  <a:pt x="0" y="4575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547479" y="-92075"/>
            <a:ext cx="1319304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Taking Time to Get to Know Someone is Healthy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33909" y="2691364"/>
            <a:ext cx="9338351" cy="5005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Learn about who they really are. </a:t>
            </a: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It takes time to learn someone’s interests, hobbies, likes, dislikes, etc.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Build trust. </a:t>
            </a: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Trust is essential to having a healthy relationship. See how the person reacts to different situations, how they deal with emotions, how they communicate and problem solve.</a:t>
            </a:r>
          </a:p>
          <a:p>
            <a:pPr algn="ctr">
              <a:lnSpc>
                <a:spcPts val="3919"/>
              </a:lnSpc>
            </a:pPr>
            <a:endParaRPr lang="en-US" sz="2799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Explore your feelings. </a:t>
            </a: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Sometimes we can have strong initial chemistry or attraction but that doesn’t mean you are compatible with someone.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74824" y="9716369"/>
            <a:ext cx="933835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</a:t>
            </a: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https://www.missingkids.org/education</a:t>
            </a:r>
            <a:endParaRPr lang="en-US" sz="1800" u="sng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hlinkClick r:id="rId3" tooltip="https://www.missingkids.org/theissues/onlineenticemen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43362" y="-74612"/>
            <a:ext cx="13801276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DayOneNY “Don’t Confuse Love &amp; Abuse” Video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900941" y="9182100"/>
            <a:ext cx="2148036" cy="3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Duration: 2:45 minutes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14269" y="9639454"/>
            <a:ext cx="5459462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latin typeface="Calibri (MS)"/>
                <a:ea typeface="Calibri (MS)"/>
                <a:cs typeface="Calibri (MS)"/>
                <a:sym typeface="Calibri (MS)"/>
              </a:rPr>
              <a:t>Source: </a:t>
            </a:r>
            <a:r>
              <a:rPr lang="en-US" sz="18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youtube.com/watch?v=1L6HB97lbr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https://www.youtube.com/watch?v=1L6HB97lbrQ</a:t>
            </a:r>
          </a:p>
        </p:txBody>
      </p:sp>
      <p:pic>
        <p:nvPicPr>
          <p:cNvPr id="9" name="Online Media 8" title="Sunshine - Don't Confuse Love &amp; Abuse - Day One">
            <a:hlinkClick r:id="" action="ppaction://media"/>
            <a:extLst>
              <a:ext uri="{FF2B5EF4-FFF2-40B4-BE49-F238E27FC236}">
                <a16:creationId xmlns:a16="http://schemas.microsoft.com/office/drawing/2014/main" id="{F2DE868F-0F33-7F60-CD48-2EA097B838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48324" y="1108472"/>
            <a:ext cx="13868400" cy="78298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4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028700" y="5029200"/>
            <a:ext cx="7146660" cy="3404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do you think the girl should do to get out of the abusive relationship? Who can she contact?</a:t>
            </a:r>
          </a:p>
          <a:p>
            <a:pPr algn="ctr">
              <a:lnSpc>
                <a:spcPts val="4480"/>
              </a:lnSpc>
            </a:pPr>
            <a:endParaRPr lang="en-US" sz="3200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Have you seen relationships like this before among people your age?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66988" y="-74612"/>
            <a:ext cx="13963548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“Don’t Confuse Love &amp; Abuse” Discussion Questions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23482" y="1312004"/>
            <a:ext cx="16441036" cy="1130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Participants should get into 2 groups, and staff will designate each group a number. Each group will answer the questions correlated with their group number and then present their answers to everyone.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854491" y="5010150"/>
            <a:ext cx="7404809" cy="2861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What do you think was the biggest red flag in the boys behavior and why?</a:t>
            </a:r>
          </a:p>
          <a:p>
            <a:pPr algn="ctr">
              <a:lnSpc>
                <a:spcPts val="4479"/>
              </a:lnSpc>
              <a:spcBef>
                <a:spcPct val="0"/>
              </a:spcBef>
            </a:pPr>
            <a:endParaRPr lang="en-US" sz="31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4479"/>
              </a:lnSpc>
              <a:spcBef>
                <a:spcPct val="0"/>
              </a:spcBef>
            </a:pPr>
            <a:r>
              <a:rPr lang="en-US" sz="31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How would you have handled the situation?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65635" y="3565413"/>
            <a:ext cx="5872790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Group 1 Questions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620500" y="3565413"/>
            <a:ext cx="5872790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Group 2 Questions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63026" y="3047696"/>
            <a:ext cx="7623596" cy="4191608"/>
          </a:xfrm>
          <a:custGeom>
            <a:avLst/>
            <a:gdLst/>
            <a:ahLst/>
            <a:cxnLst/>
            <a:rect l="l" t="t" r="r" b="b"/>
            <a:pathLst>
              <a:path w="7623596" h="4191608">
                <a:moveTo>
                  <a:pt x="0" y="0"/>
                </a:moveTo>
                <a:lnTo>
                  <a:pt x="7623596" y="0"/>
                </a:lnTo>
                <a:lnTo>
                  <a:pt x="7623596" y="4191608"/>
                </a:lnTo>
                <a:lnTo>
                  <a:pt x="0" y="41916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0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2124814" y="-92075"/>
            <a:ext cx="14038372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Why Is It Hard to Leave an Unhealthy Relationship?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69972" y="1835785"/>
            <a:ext cx="8781671" cy="6491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Fear of being alone.</a:t>
            </a:r>
          </a:p>
          <a:p>
            <a:pPr algn="ctr">
              <a:lnSpc>
                <a:spcPts val="3919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Fear of changing their mind after the break-up.</a:t>
            </a:r>
          </a:p>
          <a:p>
            <a:pPr algn="ctr">
              <a:lnSpc>
                <a:spcPts val="3919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Feeling like they can’t end it.</a:t>
            </a:r>
          </a:p>
          <a:p>
            <a:pPr algn="ctr">
              <a:lnSpc>
                <a:spcPts val="3919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Feeling pulled back in.</a:t>
            </a:r>
          </a:p>
          <a:p>
            <a:pPr algn="ctr">
              <a:lnSpc>
                <a:spcPts val="3919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Feeling responsible for the other person’s safety.</a:t>
            </a:r>
          </a:p>
          <a:p>
            <a:pPr algn="ctr">
              <a:lnSpc>
                <a:spcPts val="3919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The other person threatens or blackmails you.</a:t>
            </a:r>
          </a:p>
          <a:p>
            <a:pPr algn="ctr">
              <a:lnSpc>
                <a:spcPts val="3919"/>
              </a:lnSpc>
            </a:pPr>
            <a:endParaRPr lang="en-US" sz="2799" b="1">
              <a:solidFill>
                <a:srgbClr val="000000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Feeling like the other person does not let you end things.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474824" y="9696556"/>
            <a:ext cx="9338351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Source:</a:t>
            </a: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 https://www.missingkids.org/education</a:t>
            </a:r>
            <a:endParaRPr lang="en-US" sz="1800" u="sng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  <a:hlinkClick r:id="rId3" tooltip="https://www.missingkids.org/theissues/onlineenticemen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58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Activity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48830" y="3668713"/>
            <a:ext cx="9390340" cy="1740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</a:rPr>
              <a:t>We recommend playing </a:t>
            </a:r>
          </a:p>
          <a:p>
            <a:pPr algn="ctr">
              <a:lnSpc>
                <a:spcPts val="7000"/>
              </a:lnSpc>
            </a:pPr>
            <a:r>
              <a:rPr lang="en-US" sz="5000" u="sng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4/12/Bingo-Game-for-Students-Relationship-Red-Flag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Relationship Red Flags BINGO</a:t>
            </a:r>
            <a:r>
              <a:rPr lang="en-US" sz="5000" dirty="0">
                <a:latin typeface="Calibri (MS)"/>
                <a:ea typeface="Calibri (MS)"/>
                <a:cs typeface="Calibri (MS)"/>
                <a:sym typeface="Calibri (MS)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66943" y="1436202"/>
            <a:ext cx="6154114" cy="7414595"/>
          </a:xfrm>
          <a:custGeom>
            <a:avLst/>
            <a:gdLst/>
            <a:ahLst/>
            <a:cxnLst/>
            <a:rect l="l" t="t" r="r" b="b"/>
            <a:pathLst>
              <a:path w="6154114" h="7414595">
                <a:moveTo>
                  <a:pt x="0" y="0"/>
                </a:moveTo>
                <a:lnTo>
                  <a:pt x="6154114" y="0"/>
                </a:lnTo>
                <a:lnTo>
                  <a:pt x="6154114" y="7414596"/>
                </a:lnTo>
                <a:lnTo>
                  <a:pt x="0" y="74145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14726" y="858923"/>
            <a:ext cx="7258548" cy="9428077"/>
          </a:xfrm>
          <a:custGeom>
            <a:avLst/>
            <a:gdLst/>
            <a:ahLst/>
            <a:cxnLst/>
            <a:rect l="l" t="t" r="r" b="b"/>
            <a:pathLst>
              <a:path w="7258548" h="9428077">
                <a:moveTo>
                  <a:pt x="0" y="0"/>
                </a:moveTo>
                <a:lnTo>
                  <a:pt x="7258548" y="0"/>
                </a:lnTo>
                <a:lnTo>
                  <a:pt x="7258548" y="9428077"/>
                </a:lnTo>
                <a:lnTo>
                  <a:pt x="0" y="9428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641407" y="-92075"/>
            <a:ext cx="11005185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Handout from The Dibble Institute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519368" y="858923"/>
            <a:ext cx="7249263" cy="9428077"/>
          </a:xfrm>
          <a:custGeom>
            <a:avLst/>
            <a:gdLst/>
            <a:ahLst/>
            <a:cxnLst/>
            <a:rect l="l" t="t" r="r" b="b"/>
            <a:pathLst>
              <a:path w="7249263" h="9428077">
                <a:moveTo>
                  <a:pt x="0" y="0"/>
                </a:moveTo>
                <a:lnTo>
                  <a:pt x="7249264" y="0"/>
                </a:lnTo>
                <a:lnTo>
                  <a:pt x="7249264" y="9428077"/>
                </a:lnTo>
                <a:lnTo>
                  <a:pt x="0" y="9428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641407" y="-92075"/>
            <a:ext cx="11005185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Lesson Handout from The Dibble Institute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47085" y="308230"/>
            <a:ext cx="659383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Links to Lesson Materials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66419" y="3770435"/>
            <a:ext cx="9155162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NCMEC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2" tooltip="https://connectforfreedom.org/wp-content/uploads/2024/04/NCMEC-healthy-relationships-guid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“Healthy Relationships” Discussion Guide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03379" y="2309300"/>
            <a:ext cx="7081242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NCMEC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3" tooltip="https://www.youtube.com/watch?v=ldjZCvqhNWw&amp;t=1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“Healthy Relationships” Video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750668" y="6689631"/>
            <a:ext cx="8786664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</a:rPr>
              <a:t>The Dibble Institute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4" tooltip="https://dibbleinstitute.org/wp-new/wp-content/uploads/2019/11/Facts-About-Dating-Violence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“Dating Violence” Handout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360128" y="8150766"/>
            <a:ext cx="9567743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>
                <a:latin typeface="Calibri (MS)"/>
                <a:ea typeface="Calibri (MS)"/>
                <a:cs typeface="Calibri (MS)"/>
                <a:sym typeface="Calibri (MS)"/>
                <a:hlinkClick r:id="rId5" tooltip="https://connectforfreedom.org/wp-content/uploads/2024/12/Bingo-Game-for-Students-Relationship-Red-Flag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Relationship 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5" tooltip="https://connectforfreedom.org/wp-content/uploads/2024/12/Bingo-Game-for-Students-Relationship-Red-Flags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Red Flags BINGO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78759" y="5230033"/>
            <a:ext cx="9330482" cy="602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u="sng" dirty="0" err="1">
                <a:latin typeface="Calibri (MS)"/>
                <a:ea typeface="Calibri (MS)"/>
                <a:cs typeface="Calibri (MS)"/>
                <a:sym typeface="Calibri (MS)"/>
                <a:hlinkClick r:id="rId6" tooltip="https://www.youtube.com/watch?v=1L6HB97lbr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DayOneNY</a:t>
            </a:r>
            <a:r>
              <a:rPr lang="en-US" sz="3600" u="sng" dirty="0">
                <a:latin typeface="Calibri (MS)"/>
                <a:ea typeface="Calibri (MS)"/>
                <a:cs typeface="Calibri (MS)"/>
                <a:sym typeface="Calibri (MS)"/>
                <a:hlinkClick r:id="rId6" tooltip="https://www.youtube.com/watch?v=1L6HB97lbrQ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“Don’t Confuse Love and Abuse” Video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92075"/>
            <a:ext cx="18288000" cy="968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Recap of Lesson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07596" y="1201823"/>
            <a:ext cx="14186774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Signs of an unhealthy relationship: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15741" y="1913984"/>
            <a:ext cx="6357981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scared, unsafe, or threatened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manipulated or guilted often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as though you are the only one who compromises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108988" y="1913984"/>
            <a:ext cx="6368561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disrespected during arguments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emotionally drained, insulted or threatened during arguments</a:t>
            </a:r>
          </a:p>
          <a:p>
            <a:pPr marL="604519" lvl="1" indent="-302260" algn="just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pressured to do something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994731" y="4328889"/>
            <a:ext cx="8298537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Taking time to get to know someone is healthy because: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64856" y="5038819"/>
            <a:ext cx="5358288" cy="1538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Learn about who they really are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Build trust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Explore your feelings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993362" y="6739349"/>
            <a:ext cx="8301276" cy="548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000000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It can be hard to leave an unhealthy relationship due to: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907596" y="7449279"/>
            <a:ext cx="5358288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Fear of being alone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Fear of changing their mind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like they can’t end it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pulled back 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108988" y="7561943"/>
            <a:ext cx="6925242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Feeling responsible for the other person’s safety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Being threatened or blackmailed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n-US" sz="2799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The other person not letting you end things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879</Words>
  <Application>Microsoft Office PowerPoint</Application>
  <PresentationFormat>Custom</PresentationFormat>
  <Paragraphs>120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 (MS) Italics</vt:lpstr>
      <vt:lpstr>Calibri (MS) Bold</vt:lpstr>
      <vt:lpstr>Calibri</vt:lpstr>
      <vt:lpstr>Calibri (MS)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Teacher Lesson Healthy Relationships</dc:title>
  <dc:creator>Joyce Pour-Azar</dc:creator>
  <cp:lastModifiedBy>Joyce Pour-Azar</cp:lastModifiedBy>
  <cp:revision>2</cp:revision>
  <dcterms:created xsi:type="dcterms:W3CDTF">2006-08-16T00:00:00Z</dcterms:created>
  <dcterms:modified xsi:type="dcterms:W3CDTF">2026-09-15T19:57:41Z</dcterms:modified>
  <dc:identifier>DAGdC5ouvtI</dc:identifier>
</cp:coreProperties>
</file>