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Calibri (MS)" panose="020B0604020202020204" charset="0"/>
      <p:regular r:id="rId25"/>
    </p:embeddedFont>
    <p:embeddedFont>
      <p:font typeface="Calibri (MS) Bold" panose="020B0604020202020204" charset="0"/>
      <p:regular r:id="rId26"/>
    </p:embeddedFont>
    <p:embeddedFont>
      <p:font typeface="Calibri (MS) Italics" panose="020B0604020202020204" charset="0"/>
      <p:regular r:id="rId27"/>
    </p:embeddedFont>
  </p:embeddedFontLst>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0C1421-3F2C-4DB0-87EA-A5E93C996CB2}" v="7" dt="2025-11-24T21:23:40.9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8" d="100"/>
          <a:sy n="38" d="100"/>
        </p:scale>
        <p:origin x="658"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51:11.337" v="177" actId="20577"/>
      <pc:docMkLst>
        <pc:docMk/>
      </pc:docMkLst>
      <pc:sldChg chg="modSp mod">
        <pc:chgData name="Megan Wilson" userId="4833c330-bb21-4a51-b524-eef8b134b0b1" providerId="ADAL" clId="{17E34592-B103-4D32-8966-D1DE2E1B8692}" dt="2025-11-24T18:56:24.545" v="118" actId="1076"/>
        <pc:sldMkLst>
          <pc:docMk/>
          <pc:sldMk cId="0" sldId="256"/>
        </pc:sldMkLst>
        <pc:spChg chg="mod">
          <ac:chgData name="Megan Wilson" userId="4833c330-bb21-4a51-b524-eef8b134b0b1" providerId="ADAL" clId="{17E34592-B103-4D32-8966-D1DE2E1B8692}" dt="2025-11-24T18:56:24.545" v="118" actId="1076"/>
          <ac:spMkLst>
            <pc:docMk/>
            <pc:sldMk cId="0" sldId="256"/>
            <ac:spMk id="8" creationId="{00000000-0000-0000-0000-000000000000}"/>
          </ac:spMkLst>
        </pc:spChg>
      </pc:sldChg>
      <pc:sldChg chg="modSp mod">
        <pc:chgData name="Megan Wilson" userId="4833c330-bb21-4a51-b524-eef8b134b0b1" providerId="ADAL" clId="{17E34592-B103-4D32-8966-D1DE2E1B8692}" dt="2025-11-20T13:25:10.554" v="87" actId="1076"/>
        <pc:sldMkLst>
          <pc:docMk/>
          <pc:sldMk cId="0" sldId="257"/>
        </pc:sldMkLst>
        <pc:spChg chg="mod">
          <ac:chgData name="Megan Wilson" userId="4833c330-bb21-4a51-b524-eef8b134b0b1" providerId="ADAL" clId="{17E34592-B103-4D32-8966-D1DE2E1B8692}" dt="2025-11-20T13:25:10.554" v="87" actId="1076"/>
          <ac:spMkLst>
            <pc:docMk/>
            <pc:sldMk cId="0" sldId="257"/>
            <ac:spMk id="5" creationId="{00000000-0000-0000-0000-000000000000}"/>
          </ac:spMkLst>
        </pc:spChg>
        <pc:spChg chg="mod">
          <ac:chgData name="Megan Wilson" userId="4833c330-bb21-4a51-b524-eef8b134b0b1" providerId="ADAL" clId="{17E34592-B103-4D32-8966-D1DE2E1B8692}" dt="2025-11-20T13:25:01.930" v="85" actId="255"/>
          <ac:spMkLst>
            <pc:docMk/>
            <pc:sldMk cId="0" sldId="257"/>
            <ac:spMk id="6" creationId="{00000000-0000-0000-0000-000000000000}"/>
          </ac:spMkLst>
        </pc:spChg>
      </pc:sldChg>
      <pc:sldChg chg="modSp mod">
        <pc:chgData name="Megan Wilson" userId="4833c330-bb21-4a51-b524-eef8b134b0b1" providerId="ADAL" clId="{17E34592-B103-4D32-8966-D1DE2E1B8692}" dt="2025-11-24T18:56:31.692" v="121" actId="20577"/>
        <pc:sldMkLst>
          <pc:docMk/>
          <pc:sldMk cId="0" sldId="258"/>
        </pc:sldMkLst>
        <pc:spChg chg="mod">
          <ac:chgData name="Megan Wilson" userId="4833c330-bb21-4a51-b524-eef8b134b0b1" providerId="ADAL" clId="{17E34592-B103-4D32-8966-D1DE2E1B8692}" dt="2025-11-24T18:56:31.692" v="121" actId="20577"/>
          <ac:spMkLst>
            <pc:docMk/>
            <pc:sldMk cId="0" sldId="258"/>
            <ac:spMk id="5" creationId="{00000000-0000-0000-0000-000000000000}"/>
          </ac:spMkLst>
        </pc:spChg>
        <pc:spChg chg="mod">
          <ac:chgData name="Megan Wilson" userId="4833c330-bb21-4a51-b524-eef8b134b0b1" providerId="ADAL" clId="{17E34592-B103-4D32-8966-D1DE2E1B8692}" dt="2025-11-20T13:25:15.258" v="88" actId="255"/>
          <ac:spMkLst>
            <pc:docMk/>
            <pc:sldMk cId="0" sldId="258"/>
            <ac:spMk id="11" creationId="{00000000-0000-0000-0000-000000000000}"/>
          </ac:spMkLst>
        </pc:spChg>
      </pc:sldChg>
      <pc:sldChg chg="modSp mod">
        <pc:chgData name="Megan Wilson" userId="4833c330-bb21-4a51-b524-eef8b134b0b1" providerId="ADAL" clId="{17E34592-B103-4D32-8966-D1DE2E1B8692}" dt="2025-11-20T13:25:30.099" v="91" actId="255"/>
        <pc:sldMkLst>
          <pc:docMk/>
          <pc:sldMk cId="0" sldId="259"/>
        </pc:sldMkLst>
        <pc:spChg chg="mod">
          <ac:chgData name="Megan Wilson" userId="4833c330-bb21-4a51-b524-eef8b134b0b1" providerId="ADAL" clId="{17E34592-B103-4D32-8966-D1DE2E1B8692}" dt="2025-11-20T13:25:25.880" v="90" actId="255"/>
          <ac:spMkLst>
            <pc:docMk/>
            <pc:sldMk cId="0" sldId="259"/>
            <ac:spMk id="6" creationId="{00000000-0000-0000-0000-000000000000}"/>
          </ac:spMkLst>
        </pc:spChg>
        <pc:spChg chg="mod">
          <ac:chgData name="Megan Wilson" userId="4833c330-bb21-4a51-b524-eef8b134b0b1" providerId="ADAL" clId="{17E34592-B103-4D32-8966-D1DE2E1B8692}" dt="2025-11-20T13:25:30.099" v="91" actId="255"/>
          <ac:spMkLst>
            <pc:docMk/>
            <pc:sldMk cId="0" sldId="259"/>
            <ac:spMk id="7" creationId="{00000000-0000-0000-0000-000000000000}"/>
          </ac:spMkLst>
        </pc:spChg>
      </pc:sldChg>
      <pc:sldChg chg="addSp modSp mod">
        <pc:chgData name="Megan Wilson" userId="4833c330-bb21-4a51-b524-eef8b134b0b1" providerId="ADAL" clId="{17E34592-B103-4D32-8966-D1DE2E1B8692}" dt="2025-11-24T21:23:31.404" v="134" actId="20577"/>
        <pc:sldMkLst>
          <pc:docMk/>
          <pc:sldMk cId="0" sldId="260"/>
        </pc:sldMkLst>
        <pc:spChg chg="mod">
          <ac:chgData name="Megan Wilson" userId="4833c330-bb21-4a51-b524-eef8b134b0b1" providerId="ADAL" clId="{17E34592-B103-4D32-8966-D1DE2E1B8692}" dt="2025-11-20T13:25:38.658" v="92" actId="255"/>
          <ac:spMkLst>
            <pc:docMk/>
            <pc:sldMk cId="0" sldId="260"/>
            <ac:spMk id="6" creationId="{00000000-0000-0000-0000-000000000000}"/>
          </ac:spMkLst>
        </pc:spChg>
        <pc:spChg chg="mod">
          <ac:chgData name="Megan Wilson" userId="4833c330-bb21-4a51-b524-eef8b134b0b1" providerId="ADAL" clId="{17E34592-B103-4D32-8966-D1DE2E1B8692}" dt="2025-11-20T12:56:42.226" v="8" actId="1076"/>
          <ac:spMkLst>
            <pc:docMk/>
            <pc:sldMk cId="0" sldId="260"/>
            <ac:spMk id="7" creationId="{00000000-0000-0000-0000-000000000000}"/>
          </ac:spMkLst>
        </pc:spChg>
        <pc:spChg chg="add mod">
          <ac:chgData name="Megan Wilson" userId="4833c330-bb21-4a51-b524-eef8b134b0b1" providerId="ADAL" clId="{17E34592-B103-4D32-8966-D1DE2E1B8692}" dt="2025-11-24T21:23:31.404" v="134" actId="20577"/>
          <ac:spMkLst>
            <pc:docMk/>
            <pc:sldMk cId="0" sldId="260"/>
            <ac:spMk id="8" creationId="{B66EF4C8-0AA0-AF2F-D6E2-C09985D24A36}"/>
          </ac:spMkLst>
        </pc:spChg>
      </pc:sldChg>
      <pc:sldChg chg="addSp modSp mod">
        <pc:chgData name="Megan Wilson" userId="4833c330-bb21-4a51-b524-eef8b134b0b1" providerId="ADAL" clId="{17E34592-B103-4D32-8966-D1DE2E1B8692}" dt="2025-11-24T21:23:35.250" v="135"/>
        <pc:sldMkLst>
          <pc:docMk/>
          <pc:sldMk cId="0" sldId="261"/>
        </pc:sldMkLst>
        <pc:spChg chg="mod">
          <ac:chgData name="Megan Wilson" userId="4833c330-bb21-4a51-b524-eef8b134b0b1" providerId="ADAL" clId="{17E34592-B103-4D32-8966-D1DE2E1B8692}" dt="2025-11-20T12:56:56" v="12" actId="1076"/>
          <ac:spMkLst>
            <pc:docMk/>
            <pc:sldMk cId="0" sldId="261"/>
            <ac:spMk id="5" creationId="{00000000-0000-0000-0000-000000000000}"/>
          </ac:spMkLst>
        </pc:spChg>
        <pc:spChg chg="mod">
          <ac:chgData name="Megan Wilson" userId="4833c330-bb21-4a51-b524-eef8b134b0b1" providerId="ADAL" clId="{17E34592-B103-4D32-8966-D1DE2E1B8692}" dt="2025-11-20T13:25:44.141" v="93" actId="255"/>
          <ac:spMkLst>
            <pc:docMk/>
            <pc:sldMk cId="0" sldId="261"/>
            <ac:spMk id="8" creationId="{00000000-0000-0000-0000-000000000000}"/>
          </ac:spMkLst>
        </pc:spChg>
        <pc:spChg chg="add mod">
          <ac:chgData name="Megan Wilson" userId="4833c330-bb21-4a51-b524-eef8b134b0b1" providerId="ADAL" clId="{17E34592-B103-4D32-8966-D1DE2E1B8692}" dt="2025-11-24T21:23:35.250" v="135"/>
          <ac:spMkLst>
            <pc:docMk/>
            <pc:sldMk cId="0" sldId="261"/>
            <ac:spMk id="9" creationId="{69B71A4C-5DAE-8001-328A-97BD042253EB}"/>
          </ac:spMkLst>
        </pc:spChg>
      </pc:sldChg>
      <pc:sldChg chg="addSp modSp mod">
        <pc:chgData name="Megan Wilson" userId="4833c330-bb21-4a51-b524-eef8b134b0b1" providerId="ADAL" clId="{17E34592-B103-4D32-8966-D1DE2E1B8692}" dt="2025-11-24T21:23:37.664" v="136"/>
        <pc:sldMkLst>
          <pc:docMk/>
          <pc:sldMk cId="0" sldId="262"/>
        </pc:sldMkLst>
        <pc:spChg chg="mod">
          <ac:chgData name="Megan Wilson" userId="4833c330-bb21-4a51-b524-eef8b134b0b1" providerId="ADAL" clId="{17E34592-B103-4D32-8966-D1DE2E1B8692}" dt="2025-11-20T13:25:52.048" v="94" actId="255"/>
          <ac:spMkLst>
            <pc:docMk/>
            <pc:sldMk cId="0" sldId="262"/>
            <ac:spMk id="6" creationId="{00000000-0000-0000-0000-000000000000}"/>
          </ac:spMkLst>
        </pc:spChg>
        <pc:spChg chg="add mod">
          <ac:chgData name="Megan Wilson" userId="4833c330-bb21-4a51-b524-eef8b134b0b1" providerId="ADAL" clId="{17E34592-B103-4D32-8966-D1DE2E1B8692}" dt="2025-11-24T21:23:37.664" v="136"/>
          <ac:spMkLst>
            <pc:docMk/>
            <pc:sldMk cId="0" sldId="262"/>
            <ac:spMk id="11" creationId="{25980F52-A313-5082-6D12-CF8C804ACE4C}"/>
          </ac:spMkLst>
        </pc:spChg>
      </pc:sldChg>
      <pc:sldChg chg="addSp delSp modSp mod modAnim">
        <pc:chgData name="Megan Wilson" userId="4833c330-bb21-4a51-b524-eef8b134b0b1" providerId="ADAL" clId="{17E34592-B103-4D32-8966-D1DE2E1B8692}" dt="2025-11-20T12:57:50.923" v="24" actId="1076"/>
        <pc:sldMkLst>
          <pc:docMk/>
          <pc:sldMk cId="0" sldId="263"/>
        </pc:sldMkLst>
        <pc:spChg chg="mod">
          <ac:chgData name="Megan Wilson" userId="4833c330-bb21-4a51-b524-eef8b134b0b1" providerId="ADAL" clId="{17E34592-B103-4D32-8966-D1DE2E1B8692}" dt="2025-11-20T12:57:18.813" v="19" actId="1076"/>
          <ac:spMkLst>
            <pc:docMk/>
            <pc:sldMk cId="0" sldId="263"/>
            <ac:spMk id="4" creationId="{00000000-0000-0000-0000-000000000000}"/>
          </ac:spMkLst>
        </pc:spChg>
        <pc:grpChg chg="mod">
          <ac:chgData name="Megan Wilson" userId="4833c330-bb21-4a51-b524-eef8b134b0b1" providerId="ADAL" clId="{17E34592-B103-4D32-8966-D1DE2E1B8692}" dt="2025-11-20T12:57:15.278" v="18" actId="1035"/>
          <ac:grpSpMkLst>
            <pc:docMk/>
            <pc:sldMk cId="0" sldId="263"/>
            <ac:grpSpMk id="2" creationId="{00000000-0000-0000-0000-000000000000}"/>
          </ac:grpSpMkLst>
        </pc:grpChg>
        <pc:picChg chg="add mod">
          <ac:chgData name="Megan Wilson" userId="4833c330-bb21-4a51-b524-eef8b134b0b1" providerId="ADAL" clId="{17E34592-B103-4D32-8966-D1DE2E1B8692}" dt="2025-11-20T12:57:50.923" v="24" actId="1076"/>
          <ac:picMkLst>
            <pc:docMk/>
            <pc:sldMk cId="0" sldId="263"/>
            <ac:picMk id="8" creationId="{A3EC797E-4F78-04D9-5091-EF161639FB86}"/>
          </ac:picMkLst>
        </pc:picChg>
      </pc:sldChg>
      <pc:sldChg chg="modSp mod">
        <pc:chgData name="Megan Wilson" userId="4833c330-bb21-4a51-b524-eef8b134b0b1" providerId="ADAL" clId="{17E34592-B103-4D32-8966-D1DE2E1B8692}" dt="2025-11-20T13:26:10.080" v="96" actId="1076"/>
        <pc:sldMkLst>
          <pc:docMk/>
          <pc:sldMk cId="0" sldId="264"/>
        </pc:sldMkLst>
        <pc:spChg chg="mod">
          <ac:chgData name="Megan Wilson" userId="4833c330-bb21-4a51-b524-eef8b134b0b1" providerId="ADAL" clId="{17E34592-B103-4D32-8966-D1DE2E1B8692}" dt="2025-11-20T13:26:10.080" v="96" actId="1076"/>
          <ac:spMkLst>
            <pc:docMk/>
            <pc:sldMk cId="0" sldId="264"/>
            <ac:spMk id="2" creationId="{00000000-0000-0000-0000-000000000000}"/>
          </ac:spMkLst>
        </pc:spChg>
      </pc:sldChg>
      <pc:sldChg chg="addSp modSp mod">
        <pc:chgData name="Megan Wilson" userId="4833c330-bb21-4a51-b524-eef8b134b0b1" providerId="ADAL" clId="{17E34592-B103-4D32-8966-D1DE2E1B8692}" dt="2025-11-24T21:23:40.906" v="137"/>
        <pc:sldMkLst>
          <pc:docMk/>
          <pc:sldMk cId="0" sldId="265"/>
        </pc:sldMkLst>
        <pc:spChg chg="mod">
          <ac:chgData name="Megan Wilson" userId="4833c330-bb21-4a51-b524-eef8b134b0b1" providerId="ADAL" clId="{17E34592-B103-4D32-8966-D1DE2E1B8692}" dt="2025-11-20T13:26:17.411" v="97" actId="255"/>
          <ac:spMkLst>
            <pc:docMk/>
            <pc:sldMk cId="0" sldId="265"/>
            <ac:spMk id="6" creationId="{00000000-0000-0000-0000-000000000000}"/>
          </ac:spMkLst>
        </pc:spChg>
        <pc:spChg chg="mod">
          <ac:chgData name="Megan Wilson" userId="4833c330-bb21-4a51-b524-eef8b134b0b1" providerId="ADAL" clId="{17E34592-B103-4D32-8966-D1DE2E1B8692}" dt="2025-11-20T12:58:06.154" v="25" actId="14100"/>
          <ac:spMkLst>
            <pc:docMk/>
            <pc:sldMk cId="0" sldId="265"/>
            <ac:spMk id="10" creationId="{00000000-0000-0000-0000-000000000000}"/>
          </ac:spMkLst>
        </pc:spChg>
        <pc:spChg chg="add mod">
          <ac:chgData name="Megan Wilson" userId="4833c330-bb21-4a51-b524-eef8b134b0b1" providerId="ADAL" clId="{17E34592-B103-4D32-8966-D1DE2E1B8692}" dt="2025-11-24T21:23:40.906" v="137"/>
          <ac:spMkLst>
            <pc:docMk/>
            <pc:sldMk cId="0" sldId="265"/>
            <ac:spMk id="11" creationId="{74E993D3-5A52-6418-AE05-FA90F361BA9A}"/>
          </ac:spMkLst>
        </pc:spChg>
      </pc:sldChg>
      <pc:sldChg chg="modSp mod">
        <pc:chgData name="Megan Wilson" userId="4833c330-bb21-4a51-b524-eef8b134b0b1" providerId="ADAL" clId="{17E34592-B103-4D32-8966-D1DE2E1B8692}" dt="2025-11-20T13:26:28.653" v="98" actId="255"/>
        <pc:sldMkLst>
          <pc:docMk/>
          <pc:sldMk cId="0" sldId="266"/>
        </pc:sldMkLst>
        <pc:spChg chg="mod">
          <ac:chgData name="Megan Wilson" userId="4833c330-bb21-4a51-b524-eef8b134b0b1" providerId="ADAL" clId="{17E34592-B103-4D32-8966-D1DE2E1B8692}" dt="2025-11-20T13:26:28.653" v="98" actId="255"/>
          <ac:spMkLst>
            <pc:docMk/>
            <pc:sldMk cId="0" sldId="266"/>
            <ac:spMk id="10" creationId="{00000000-0000-0000-0000-000000000000}"/>
          </ac:spMkLst>
        </pc:spChg>
        <pc:spChg chg="mod">
          <ac:chgData name="Megan Wilson" userId="4833c330-bb21-4a51-b524-eef8b134b0b1" providerId="ADAL" clId="{17E34592-B103-4D32-8966-D1DE2E1B8692}" dt="2025-11-20T12:58:26.102" v="30" actId="1076"/>
          <ac:spMkLst>
            <pc:docMk/>
            <pc:sldMk cId="0" sldId="266"/>
            <ac:spMk id="13" creationId="{00000000-0000-0000-0000-000000000000}"/>
          </ac:spMkLst>
        </pc:spChg>
        <pc:spChg chg="mod">
          <ac:chgData name="Megan Wilson" userId="4833c330-bb21-4a51-b524-eef8b134b0b1" providerId="ADAL" clId="{17E34592-B103-4D32-8966-D1DE2E1B8692}" dt="2025-11-20T12:58:23.196" v="29" actId="1076"/>
          <ac:spMkLst>
            <pc:docMk/>
            <pc:sldMk cId="0" sldId="266"/>
            <ac:spMk id="14" creationId="{00000000-0000-0000-0000-000000000000}"/>
          </ac:spMkLst>
        </pc:spChg>
        <pc:spChg chg="mod">
          <ac:chgData name="Megan Wilson" userId="4833c330-bb21-4a51-b524-eef8b134b0b1" providerId="ADAL" clId="{17E34592-B103-4D32-8966-D1DE2E1B8692}" dt="2025-11-20T12:58:29.361" v="31" actId="1076"/>
          <ac:spMkLst>
            <pc:docMk/>
            <pc:sldMk cId="0" sldId="266"/>
            <ac:spMk id="15" creationId="{00000000-0000-0000-0000-000000000000}"/>
          </ac:spMkLst>
        </pc:spChg>
      </pc:sldChg>
      <pc:sldChg chg="addSp delSp modSp mod modAnim">
        <pc:chgData name="Megan Wilson" userId="4833c330-bb21-4a51-b524-eef8b134b0b1" providerId="ADAL" clId="{17E34592-B103-4D32-8966-D1DE2E1B8692}" dt="2025-11-20T13:26:48.988" v="102" actId="255"/>
        <pc:sldMkLst>
          <pc:docMk/>
          <pc:sldMk cId="0" sldId="267"/>
        </pc:sldMkLst>
        <pc:spChg chg="mod">
          <ac:chgData name="Megan Wilson" userId="4833c330-bb21-4a51-b524-eef8b134b0b1" providerId="ADAL" clId="{17E34592-B103-4D32-8966-D1DE2E1B8692}" dt="2025-11-20T13:26:48.988" v="102" actId="255"/>
          <ac:spMkLst>
            <pc:docMk/>
            <pc:sldMk cId="0" sldId="267"/>
            <ac:spMk id="5" creationId="{00000000-0000-0000-0000-000000000000}"/>
          </ac:spMkLst>
        </pc:spChg>
        <pc:grpChg chg="mod">
          <ac:chgData name="Megan Wilson" userId="4833c330-bb21-4a51-b524-eef8b134b0b1" providerId="ADAL" clId="{17E34592-B103-4D32-8966-D1DE2E1B8692}" dt="2025-11-20T12:58:49.787" v="33" actId="14100"/>
          <ac:grpSpMkLst>
            <pc:docMk/>
            <pc:sldMk cId="0" sldId="267"/>
            <ac:grpSpMk id="2" creationId="{00000000-0000-0000-0000-000000000000}"/>
          </ac:grpSpMkLst>
        </pc:grpChg>
        <pc:picChg chg="add mod">
          <ac:chgData name="Megan Wilson" userId="4833c330-bb21-4a51-b524-eef8b134b0b1" providerId="ADAL" clId="{17E34592-B103-4D32-8966-D1DE2E1B8692}" dt="2025-11-20T12:59:27.231" v="39" actId="1076"/>
          <ac:picMkLst>
            <pc:docMk/>
            <pc:sldMk cId="0" sldId="267"/>
            <ac:picMk id="9" creationId="{BE2F1822-AEC7-4A29-F3D1-FD2A0CAE14E9}"/>
          </ac:picMkLst>
        </pc:picChg>
      </pc:sldChg>
      <pc:sldChg chg="modSp mod">
        <pc:chgData name="Megan Wilson" userId="4833c330-bb21-4a51-b524-eef8b134b0b1" providerId="ADAL" clId="{17E34592-B103-4D32-8966-D1DE2E1B8692}" dt="2025-11-20T13:27:01.507" v="104" actId="1076"/>
        <pc:sldMkLst>
          <pc:docMk/>
          <pc:sldMk cId="0" sldId="268"/>
        </pc:sldMkLst>
        <pc:spChg chg="mod">
          <ac:chgData name="Megan Wilson" userId="4833c330-bb21-4a51-b524-eef8b134b0b1" providerId="ADAL" clId="{17E34592-B103-4D32-8966-D1DE2E1B8692}" dt="2025-11-20T13:27:01.507" v="104" actId="1076"/>
          <ac:spMkLst>
            <pc:docMk/>
            <pc:sldMk cId="0" sldId="268"/>
            <ac:spMk id="2" creationId="{00000000-0000-0000-0000-000000000000}"/>
          </ac:spMkLst>
        </pc:spChg>
        <pc:spChg chg="mod">
          <ac:chgData name="Megan Wilson" userId="4833c330-bb21-4a51-b524-eef8b134b0b1" providerId="ADAL" clId="{17E34592-B103-4D32-8966-D1DE2E1B8692}" dt="2025-11-20T12:59:33.887" v="42" actId="1036"/>
          <ac:spMkLst>
            <pc:docMk/>
            <pc:sldMk cId="0" sldId="268"/>
            <ac:spMk id="6" creationId="{00000000-0000-0000-0000-000000000000}"/>
          </ac:spMkLst>
        </pc:spChg>
      </pc:sldChg>
      <pc:sldChg chg="addSp delSp modSp mod modAnim">
        <pc:chgData name="Megan Wilson" userId="4833c330-bb21-4a51-b524-eef8b134b0b1" providerId="ADAL" clId="{17E34592-B103-4D32-8966-D1DE2E1B8692}" dt="2025-11-20T13:27:06.737" v="105" actId="255"/>
        <pc:sldMkLst>
          <pc:docMk/>
          <pc:sldMk cId="0" sldId="269"/>
        </pc:sldMkLst>
        <pc:spChg chg="mod">
          <ac:chgData name="Megan Wilson" userId="4833c330-bb21-4a51-b524-eef8b134b0b1" providerId="ADAL" clId="{17E34592-B103-4D32-8966-D1DE2E1B8692}" dt="2025-11-20T13:27:06.737" v="105" actId="255"/>
          <ac:spMkLst>
            <pc:docMk/>
            <pc:sldMk cId="0" sldId="269"/>
            <ac:spMk id="4" creationId="{00000000-0000-0000-0000-000000000000}"/>
          </ac:spMkLst>
        </pc:spChg>
        <pc:picChg chg="add mod">
          <ac:chgData name="Megan Wilson" userId="4833c330-bb21-4a51-b524-eef8b134b0b1" providerId="ADAL" clId="{17E34592-B103-4D32-8966-D1DE2E1B8692}" dt="2025-11-20T13:00:09.223" v="51" actId="1076"/>
          <ac:picMkLst>
            <pc:docMk/>
            <pc:sldMk cId="0" sldId="269"/>
            <ac:picMk id="8" creationId="{F7151DCC-F77E-1512-B30A-5AB683297BB1}"/>
          </ac:picMkLst>
        </pc:picChg>
      </pc:sldChg>
      <pc:sldChg chg="modSp mod">
        <pc:chgData name="Megan Wilson" userId="4833c330-bb21-4a51-b524-eef8b134b0b1" providerId="ADAL" clId="{17E34592-B103-4D32-8966-D1DE2E1B8692}" dt="2025-11-20T13:00:20.127" v="53" actId="1076"/>
        <pc:sldMkLst>
          <pc:docMk/>
          <pc:sldMk cId="0" sldId="270"/>
        </pc:sldMkLst>
        <pc:spChg chg="mod">
          <ac:chgData name="Megan Wilson" userId="4833c330-bb21-4a51-b524-eef8b134b0b1" providerId="ADAL" clId="{17E34592-B103-4D32-8966-D1DE2E1B8692}" dt="2025-11-20T13:00:20.127" v="53" actId="1076"/>
          <ac:spMkLst>
            <pc:docMk/>
            <pc:sldMk cId="0" sldId="270"/>
            <ac:spMk id="2" creationId="{00000000-0000-0000-0000-000000000000}"/>
          </ac:spMkLst>
        </pc:spChg>
      </pc:sldChg>
      <pc:sldChg chg="modSp mod">
        <pc:chgData name="Megan Wilson" userId="4833c330-bb21-4a51-b524-eef8b134b0b1" providerId="ADAL" clId="{17E34592-B103-4D32-8966-D1DE2E1B8692}" dt="2025-11-20T13:27:17.010" v="106" actId="255"/>
        <pc:sldMkLst>
          <pc:docMk/>
          <pc:sldMk cId="0" sldId="271"/>
        </pc:sldMkLst>
        <pc:spChg chg="mod">
          <ac:chgData name="Megan Wilson" userId="4833c330-bb21-4a51-b524-eef8b134b0b1" providerId="ADAL" clId="{17E34592-B103-4D32-8966-D1DE2E1B8692}" dt="2025-11-20T13:27:17.010" v="106" actId="255"/>
          <ac:spMkLst>
            <pc:docMk/>
            <pc:sldMk cId="0" sldId="271"/>
            <ac:spMk id="5" creationId="{00000000-0000-0000-0000-000000000000}"/>
          </ac:spMkLst>
        </pc:spChg>
        <pc:grpChg chg="mod">
          <ac:chgData name="Megan Wilson" userId="4833c330-bb21-4a51-b524-eef8b134b0b1" providerId="ADAL" clId="{17E34592-B103-4D32-8966-D1DE2E1B8692}" dt="2025-11-20T13:00:26.299" v="57" actId="1035"/>
          <ac:grpSpMkLst>
            <pc:docMk/>
            <pc:sldMk cId="0" sldId="271"/>
            <ac:grpSpMk id="2" creationId="{00000000-0000-0000-0000-000000000000}"/>
          </ac:grpSpMkLst>
        </pc:grpChg>
      </pc:sldChg>
      <pc:sldChg chg="modSp mod">
        <pc:chgData name="Megan Wilson" userId="4833c330-bb21-4a51-b524-eef8b134b0b1" providerId="ADAL" clId="{17E34592-B103-4D32-8966-D1DE2E1B8692}" dt="2025-11-20T13:27:23.389" v="107" actId="255"/>
        <pc:sldMkLst>
          <pc:docMk/>
          <pc:sldMk cId="0" sldId="272"/>
        </pc:sldMkLst>
        <pc:spChg chg="mod">
          <ac:chgData name="Megan Wilson" userId="4833c330-bb21-4a51-b524-eef8b134b0b1" providerId="ADAL" clId="{17E34592-B103-4D32-8966-D1DE2E1B8692}" dt="2025-11-20T13:27:23.389" v="107" actId="255"/>
          <ac:spMkLst>
            <pc:docMk/>
            <pc:sldMk cId="0" sldId="272"/>
            <ac:spMk id="6" creationId="{00000000-0000-0000-0000-000000000000}"/>
          </ac:spMkLst>
        </pc:spChg>
      </pc:sldChg>
      <pc:sldChg chg="modSp mod">
        <pc:chgData name="Megan Wilson" userId="4833c330-bb21-4a51-b524-eef8b134b0b1" providerId="ADAL" clId="{17E34592-B103-4D32-8966-D1DE2E1B8692}" dt="2025-12-02T20:51:05.556" v="157" actId="20577"/>
        <pc:sldMkLst>
          <pc:docMk/>
          <pc:sldMk cId="0" sldId="273"/>
        </pc:sldMkLst>
        <pc:spChg chg="mod">
          <ac:chgData name="Megan Wilson" userId="4833c330-bb21-4a51-b524-eef8b134b0b1" providerId="ADAL" clId="{17E34592-B103-4D32-8966-D1DE2E1B8692}" dt="2025-11-20T13:27:29.373" v="108" actId="255"/>
          <ac:spMkLst>
            <pc:docMk/>
            <pc:sldMk cId="0" sldId="273"/>
            <ac:spMk id="5" creationId="{00000000-0000-0000-0000-000000000000}"/>
          </ac:spMkLst>
        </pc:spChg>
        <pc:spChg chg="mod">
          <ac:chgData name="Megan Wilson" userId="4833c330-bb21-4a51-b524-eef8b134b0b1" providerId="ADAL" clId="{17E34592-B103-4D32-8966-D1DE2E1B8692}" dt="2025-12-02T20:51:05.556" v="157" actId="20577"/>
          <ac:spMkLst>
            <pc:docMk/>
            <pc:sldMk cId="0" sldId="273"/>
            <ac:spMk id="6" creationId="{00000000-0000-0000-0000-000000000000}"/>
          </ac:spMkLst>
        </pc:spChg>
      </pc:sldChg>
      <pc:sldChg chg="modSp mod">
        <pc:chgData name="Megan Wilson" userId="4833c330-bb21-4a51-b524-eef8b134b0b1" providerId="ADAL" clId="{17E34592-B103-4D32-8966-D1DE2E1B8692}" dt="2025-11-20T13:27:41.221" v="110" actId="255"/>
        <pc:sldMkLst>
          <pc:docMk/>
          <pc:sldMk cId="0" sldId="275"/>
        </pc:sldMkLst>
        <pc:spChg chg="mod">
          <ac:chgData name="Megan Wilson" userId="4833c330-bb21-4a51-b524-eef8b134b0b1" providerId="ADAL" clId="{17E34592-B103-4D32-8966-D1DE2E1B8692}" dt="2025-11-20T13:27:41.221" v="110" actId="255"/>
          <ac:spMkLst>
            <pc:docMk/>
            <pc:sldMk cId="0" sldId="275"/>
            <ac:spMk id="6" creationId="{00000000-0000-0000-0000-000000000000}"/>
          </ac:spMkLst>
        </pc:spChg>
      </pc:sldChg>
      <pc:sldChg chg="modSp mod">
        <pc:chgData name="Megan Wilson" userId="4833c330-bb21-4a51-b524-eef8b134b0b1" providerId="ADAL" clId="{17E34592-B103-4D32-8966-D1DE2E1B8692}" dt="2025-12-02T20:51:11.337" v="177" actId="20577"/>
        <pc:sldMkLst>
          <pc:docMk/>
          <pc:sldMk cId="0" sldId="276"/>
        </pc:sldMkLst>
        <pc:spChg chg="mod">
          <ac:chgData name="Megan Wilson" userId="4833c330-bb21-4a51-b524-eef8b134b0b1" providerId="ADAL" clId="{17E34592-B103-4D32-8966-D1DE2E1B8692}" dt="2025-11-20T13:27:46.782" v="111" actId="255"/>
          <ac:spMkLst>
            <pc:docMk/>
            <pc:sldMk cId="0" sldId="276"/>
            <ac:spMk id="2" creationId="{00000000-0000-0000-0000-000000000000}"/>
          </ac:spMkLst>
        </pc:spChg>
        <pc:spChg chg="mod">
          <ac:chgData name="Megan Wilson" userId="4833c330-bb21-4a51-b524-eef8b134b0b1" providerId="ADAL" clId="{17E34592-B103-4D32-8966-D1DE2E1B8692}" dt="2025-11-20T13:28:01.233" v="115" actId="255"/>
          <ac:spMkLst>
            <pc:docMk/>
            <pc:sldMk cId="0" sldId="276"/>
            <ac:spMk id="3" creationId="{00000000-0000-0000-0000-000000000000}"/>
          </ac:spMkLst>
        </pc:spChg>
        <pc:spChg chg="mod">
          <ac:chgData name="Megan Wilson" userId="4833c330-bb21-4a51-b524-eef8b134b0b1" providerId="ADAL" clId="{17E34592-B103-4D32-8966-D1DE2E1B8692}" dt="2025-11-20T13:27:54.918" v="113" actId="255"/>
          <ac:spMkLst>
            <pc:docMk/>
            <pc:sldMk cId="0" sldId="276"/>
            <ac:spMk id="4" creationId="{00000000-0000-0000-0000-000000000000}"/>
          </ac:spMkLst>
        </pc:spChg>
        <pc:spChg chg="mod">
          <ac:chgData name="Megan Wilson" userId="4833c330-bb21-4a51-b524-eef8b134b0b1" providerId="ADAL" clId="{17E34592-B103-4D32-8966-D1DE2E1B8692}" dt="2025-12-02T20:51:11.337" v="177" actId="20577"/>
          <ac:spMkLst>
            <pc:docMk/>
            <pc:sldMk cId="0" sldId="276"/>
            <ac:spMk id="5" creationId="{00000000-0000-0000-0000-000000000000}"/>
          </ac:spMkLst>
        </pc:spChg>
        <pc:spChg chg="mod">
          <ac:chgData name="Megan Wilson" userId="4833c330-bb21-4a51-b524-eef8b134b0b1" providerId="ADAL" clId="{17E34592-B103-4D32-8966-D1DE2E1B8692}" dt="2025-11-20T13:27:51.938" v="112" actId="255"/>
          <ac:spMkLst>
            <pc:docMk/>
            <pc:sldMk cId="0" sldId="276"/>
            <ac:spMk id="6" creationId="{00000000-0000-0000-0000-000000000000}"/>
          </ac:spMkLst>
        </pc:spChg>
        <pc:spChg chg="mod">
          <ac:chgData name="Megan Wilson" userId="4833c330-bb21-4a51-b524-eef8b134b0b1" providerId="ADAL" clId="{17E34592-B103-4D32-8966-D1DE2E1B8692}" dt="2025-11-20T13:27:57.912" v="114" actId="255"/>
          <ac:spMkLst>
            <pc:docMk/>
            <pc:sldMk cId="0" sldId="276"/>
            <ac:spMk id="7" creationId="{00000000-0000-0000-0000-000000000000}"/>
          </ac:spMkLst>
        </pc:spChg>
      </pc:sldChg>
      <pc:sldChg chg="modSp mod">
        <pc:chgData name="Megan Wilson" userId="4833c330-bb21-4a51-b524-eef8b134b0b1" providerId="ADAL" clId="{17E34592-B103-4D32-8966-D1DE2E1B8692}" dt="2025-11-20T13:28:09.321" v="117" actId="255"/>
        <pc:sldMkLst>
          <pc:docMk/>
          <pc:sldMk cId="0" sldId="277"/>
        </pc:sldMkLst>
        <pc:spChg chg="mod">
          <ac:chgData name="Megan Wilson" userId="4833c330-bb21-4a51-b524-eef8b134b0b1" providerId="ADAL" clId="{17E34592-B103-4D32-8966-D1DE2E1B8692}" dt="2025-11-20T13:28:09.321" v="117" actId="255"/>
          <ac:spMkLst>
            <pc:docMk/>
            <pc:sldMk cId="0" sldId="277"/>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Xvb-v83qJ8U?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raxPKklDF2k?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video" Target="https://www.youtube.com/embed/F9lCVyLSHvc?feature=oembed"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www.playfactile.com/jeopardy-game/m5fhrlq25q"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therapistaid.com/worksheets/attachment-styles-romantic-relationships" TargetMode="External"/><Relationship Id="rId7" Type="http://schemas.openxmlformats.org/officeDocument/2006/relationships/hyperlink" Target="https://www.youtube.com/watch?v=F9lCVyLSHvc" TargetMode="External"/><Relationship Id="rId2" Type="http://schemas.openxmlformats.org/officeDocument/2006/relationships/hyperlink" Target="https://www.therapistaid.com/worksheets/attachment-styles-romantic-relationships?language=es" TargetMode="External"/><Relationship Id="rId1" Type="http://schemas.openxmlformats.org/officeDocument/2006/relationships/slideLayout" Target="../slideLayouts/slideLayout7.xml"/><Relationship Id="rId6" Type="http://schemas.openxmlformats.org/officeDocument/2006/relationships/hyperlink" Target="https://www.youtube.com/watch?v=Xvb-v83qJ8U" TargetMode="External"/><Relationship Id="rId5" Type="http://schemas.openxmlformats.org/officeDocument/2006/relationships/hyperlink" Target="https://www.playfactile.com/jeopardy-game/m5fhrlq25q" TargetMode="External"/><Relationship Id="rId4" Type="http://schemas.openxmlformats.org/officeDocument/2006/relationships/hyperlink" Target="https://www.youtube.com/watch?v=raxPKklDF2k"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79"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322973" y="9051536"/>
            <a:ext cx="15676776" cy="819199"/>
          </a:xfrm>
          <a:prstGeom prst="rect">
            <a:avLst/>
          </a:prstGeom>
        </p:spPr>
        <p:txBody>
          <a:bodyPr wrap="square" lIns="0" tIns="0" rIns="0" bIns="0" rtlCol="0" anchor="t">
            <a:spAutoFit/>
          </a:bodyPr>
          <a:lstStyle/>
          <a:p>
            <a:pPr algn="ctr">
              <a:lnSpc>
                <a:spcPts val="7000"/>
              </a:lnSpc>
            </a:pPr>
            <a:r>
              <a:rPr lang="es-US" sz="4000" b="1" i="0" u="none" strike="noStrike" cap="none" baseline="0" dirty="0">
                <a:solidFill>
                  <a:srgbClr val="FEFEFE"/>
                </a:solidFill>
                <a:effectLst/>
                <a:uFill>
                  <a:solidFill>
                    <a:prstClr val="black">
                      <a:alpha val="0"/>
                    </a:prstClr>
                  </a:solidFill>
                </a:uFill>
                <a:latin typeface="Calibri (MS) Bold"/>
                <a:ea typeface="Calibri (MS) Bold"/>
                <a:cs typeface="Calibri (MS) Bold"/>
              </a:rPr>
              <a:t>Relaciones saludables y opciones de estilo de vida</a:t>
            </a:r>
          </a:p>
        </p:txBody>
      </p:sp>
      <p:sp>
        <p:nvSpPr>
          <p:cNvPr id="9" name="TextBox 9"/>
          <p:cNvSpPr txBox="1"/>
          <p:nvPr/>
        </p:nvSpPr>
        <p:spPr>
          <a:xfrm>
            <a:off x="1447800" y="4889856"/>
            <a:ext cx="14020800" cy="690061"/>
          </a:xfrm>
          <a:prstGeom prst="rect">
            <a:avLst/>
          </a:prstGeom>
        </p:spPr>
        <p:txBody>
          <a:bodyPr wrap="square" lIns="0" tIns="0" rIns="0" bIns="0" rtlCol="0" anchor="t">
            <a:spAutoFit/>
          </a:bodyPr>
          <a:lstStyle/>
          <a:p>
            <a:pPr algn="ctr">
              <a:lnSpc>
                <a:spcPts val="5880"/>
              </a:lnSpc>
            </a:pPr>
            <a:r>
              <a:rPr lang="es-US" sz="4200" b="1" i="0" u="none" strike="noStrike" cap="none" baseline="0" dirty="0">
                <a:solidFill>
                  <a:srgbClr val="159E99"/>
                </a:solidFill>
                <a:effectLst/>
                <a:uFill>
                  <a:solidFill>
                    <a:prstClr val="black">
                      <a:alpha val="0"/>
                    </a:prstClr>
                  </a:solidFill>
                </a:uFill>
                <a:latin typeface="Calibri (MS) Bold"/>
                <a:ea typeface="Calibri (MS) Bold"/>
                <a:cs typeface="Calibri (MS) Bold"/>
              </a:rPr>
              <a:t>Participación juvenil - Edades 17–18 (12.º grado)</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258189" y="3086100"/>
            <a:ext cx="14223832" cy="2320315"/>
          </a:xfrm>
          <a:prstGeom prst="rect">
            <a:avLst/>
          </a:prstGeom>
        </p:spPr>
        <p:txBody>
          <a:bodyPr wrap="square" lIns="0" tIns="0" rIns="0" bIns="0" rtlCol="0" anchor="t">
            <a:spAutoFit/>
          </a:bodyPr>
          <a:lstStyle/>
          <a:p>
            <a:pPr algn="ctr">
              <a:lnSpc>
                <a:spcPts val="6300"/>
              </a:lnSpc>
            </a:pP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Connect for Freedom es una organización 501(c)(3) sin fines de lucro comprometida a proporcionar materiales gratuitos sobre seguridad en línea y concientización sobre la trata de personas a organizaciones que prestan servicios a jóvenes y a las comunidades.</a:t>
            </a:r>
          </a:p>
        </p:txBody>
      </p:sp>
      <p:sp>
        <p:nvSpPr>
          <p:cNvPr id="6" name="TextBox 6"/>
          <p:cNvSpPr txBox="1"/>
          <p:nvPr/>
        </p:nvSpPr>
        <p:spPr>
          <a:xfrm>
            <a:off x="680810" y="86276"/>
            <a:ext cx="17378590" cy="790024"/>
          </a:xfrm>
          <a:prstGeom prst="rect">
            <a:avLst/>
          </a:prstGeom>
        </p:spPr>
        <p:txBody>
          <a:bodyPr wrap="square"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LA PREVENCIÓN A TRAVÉS DE LA EDUCACIÓN ES LA SOLUCIÓN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5562600" y="934720"/>
            <a:ext cx="11215987" cy="8620309"/>
          </a:xfrm>
          <a:prstGeom prst="rect">
            <a:avLst/>
          </a:prstGeom>
        </p:spPr>
        <p:txBody>
          <a:bodyPr wrap="square" lIns="0" tIns="0" rIns="0" bIns="0" rtlCol="0" anchor="t">
            <a:spAutoFit/>
          </a:bodyPr>
          <a:lstStyle/>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Introducción a las relaciones saludables</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“La sorprendente clave para construir una relación saludable y duradera” de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Tedx</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Talks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(8.5 min.) </a:t>
            </a:r>
          </a:p>
          <a:p>
            <a:pPr marL="1381761" lvl="2" indent="-460587" algn="l">
              <a:lnSpc>
                <a:spcPts val="448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Establecer límites</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Consentimiento</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“Entender que es el consentimiento” de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Teaching</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Sexual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Health</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Alberta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Health</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Services (3 min.)</a:t>
            </a:r>
          </a:p>
          <a:p>
            <a:pPr marL="1381761" lvl="2" indent="-460587" algn="l">
              <a:lnSpc>
                <a:spcPts val="448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“No dejes que la presión termine como abuso sexual” de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Fight</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Child Abuse (4.5 min.)</a:t>
            </a:r>
          </a:p>
          <a:p>
            <a:pPr marL="1381761" lvl="2" indent="-460587" algn="l">
              <a:lnSpc>
                <a:spcPts val="448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Historia de la vida real - Sandra</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Folleto de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Therapist</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Aid LLC: estilos de apego</a:t>
            </a:r>
          </a:p>
          <a:p>
            <a:pPr marL="690881" lvl="1" indent="-345440" algn="l">
              <a:lnSpc>
                <a:spcPts val="448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Actividad</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grpSp>
        <p:nvGrpSpPr>
          <p:cNvPr id="7" name="Group 7"/>
          <p:cNvGrpSpPr/>
          <p:nvPr/>
        </p:nvGrpSpPr>
        <p:grpSpPr>
          <a:xfrm>
            <a:off x="291970" y="4586183"/>
            <a:ext cx="4564398" cy="1797099"/>
            <a:chOff x="0" y="0"/>
            <a:chExt cx="1202146" cy="473310"/>
          </a:xfrm>
        </p:grpSpPr>
        <p:sp>
          <p:nvSpPr>
            <p:cNvPr id="8" name="Freeform 8"/>
            <p:cNvSpPr/>
            <p:nvPr/>
          </p:nvSpPr>
          <p:spPr>
            <a:xfrm>
              <a:off x="0" y="0"/>
              <a:ext cx="1202146" cy="473310"/>
            </a:xfrm>
            <a:custGeom>
              <a:avLst/>
              <a:gdLst/>
              <a:ahLst/>
              <a:cxnLst/>
              <a:rect l="l" t="t" r="r" b="b"/>
              <a:pathLst>
                <a:path w="1202146" h="473309">
                  <a:moveTo>
                    <a:pt x="0" y="0"/>
                  </a:moveTo>
                  <a:lnTo>
                    <a:pt x="1202146" y="0"/>
                  </a:lnTo>
                  <a:lnTo>
                    <a:pt x="1202146" y="473310"/>
                  </a:lnTo>
                  <a:lnTo>
                    <a:pt x="0" y="473310"/>
                  </a:lnTo>
                  <a:close/>
                </a:path>
              </a:pathLst>
            </a:custGeom>
            <a:solidFill>
              <a:srgbClr val="FCE884"/>
            </a:solidFill>
          </p:spPr>
          <p:txBody>
            <a:bodyPr/>
            <a:lstStyle/>
            <a:p>
              <a:endParaRPr lang="en-US"/>
            </a:p>
          </p:txBody>
        </p:sp>
        <p:sp>
          <p:nvSpPr>
            <p:cNvPr id="9" name="TextBox 9"/>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648952" y="499349"/>
            <a:ext cx="1850432" cy="526234"/>
          </a:xfrm>
          <a:prstGeom prst="rect">
            <a:avLst/>
          </a:prstGeom>
        </p:spPr>
        <p:txBody>
          <a:bodyPr wrap="square" lIns="0" tIns="0" rIns="0" bIns="0" rtlCol="0" anchor="t">
            <a:spAutoFit/>
          </a:bodyPr>
          <a:lstStyle/>
          <a:p>
            <a:pPr algn="ctr">
              <a:lnSpc>
                <a:spcPts val="4480"/>
              </a:lnSpc>
            </a:pPr>
            <a:r>
              <a:rPr lang="es-US" sz="3200" b="1" i="0" u="none" strike="noStrike" cap="none" baseline="0" dirty="0">
                <a:solidFill>
                  <a:srgbClr val="FFFFFF"/>
                </a:solidFill>
                <a:effectLst/>
                <a:uFill>
                  <a:solidFill>
                    <a:prstClr val="black">
                      <a:alpha val="0"/>
                    </a:prstClr>
                  </a:solidFill>
                </a:uFill>
                <a:latin typeface="Calibri (MS) Bold"/>
                <a:ea typeface="Calibri (MS) Bold"/>
                <a:cs typeface="Calibri (MS) Bold"/>
              </a:rPr>
              <a:t> Lección</a:t>
            </a:r>
          </a:p>
        </p:txBody>
      </p:sp>
      <p:sp>
        <p:nvSpPr>
          <p:cNvPr id="11" name="TextBox 11"/>
          <p:cNvSpPr txBox="1"/>
          <p:nvPr/>
        </p:nvSpPr>
        <p:spPr>
          <a:xfrm>
            <a:off x="7116250" y="33576"/>
            <a:ext cx="8108685" cy="842731"/>
          </a:xfrm>
          <a:prstGeom prst="rect">
            <a:avLst/>
          </a:prstGeom>
        </p:spPr>
        <p:txBody>
          <a:bodyPr wrap="square" lIns="0" tIns="0" rIns="0" bIns="0" rtlCol="0" anchor="t">
            <a:spAutoFit/>
          </a:bodyPr>
          <a:lstStyle/>
          <a:p>
            <a:pPr algn="ctr">
              <a:lnSpc>
                <a:spcPts val="7699"/>
              </a:lnSpc>
            </a:pPr>
            <a:r>
              <a:rPr lang="es-US" sz="3500" b="1" i="0" u="none" strike="noStrike" cap="none" baseline="0" dirty="0">
                <a:solidFill>
                  <a:srgbClr val="000000"/>
                </a:solidFill>
                <a:effectLst/>
                <a:uFill>
                  <a:solidFill>
                    <a:prstClr val="black">
                      <a:alpha val="0"/>
                    </a:prstClr>
                  </a:solidFill>
                </a:uFill>
                <a:latin typeface="Calibri (MS) Bold"/>
                <a:ea typeface="Calibri (MS) Bold"/>
                <a:cs typeface="Calibri (MS) Bold"/>
              </a:rPr>
              <a:t> Resumen de la lección</a:t>
            </a:r>
          </a:p>
        </p:txBody>
      </p:sp>
      <p:sp>
        <p:nvSpPr>
          <p:cNvPr id="12" name="TextBox 12"/>
          <p:cNvSpPr txBox="1"/>
          <p:nvPr/>
        </p:nvSpPr>
        <p:spPr>
          <a:xfrm>
            <a:off x="417406" y="4912361"/>
            <a:ext cx="4313525" cy="980034"/>
          </a:xfrm>
          <a:prstGeom prst="rect">
            <a:avLst/>
          </a:prstGeom>
        </p:spPr>
        <p:txBody>
          <a:bodyPr lIns="0" tIns="0" rIns="0" bIns="0" rtlCol="0" anchor="t">
            <a:spAutoFit/>
          </a:bodyPr>
          <a:lstStyle/>
          <a:p>
            <a:pPr algn="ctr">
              <a:lnSpc>
                <a:spcPts val="3920"/>
              </a:lnSpc>
            </a:pPr>
            <a:r>
              <a:rPr lang="es-US" sz="2800" b="1" i="0" u="none" strike="noStrike" cap="none" baseline="0">
                <a:solidFill>
                  <a:srgbClr val="FCFCFD"/>
                </a:solidFill>
                <a:effectLst/>
                <a:uFill>
                  <a:solidFill>
                    <a:prstClr val="black">
                      <a:alpha val="0"/>
                    </a:prstClr>
                  </a:solidFill>
                </a:uFill>
                <a:latin typeface="Calibri (MS) Bold"/>
                <a:ea typeface="Calibri (MS) Bold"/>
                <a:cs typeface="Calibri (MS) Bold"/>
              </a:rPr>
              <a:t>Relaciones saludables y opciones de estilo de vida</a:t>
            </a:r>
          </a:p>
        </p:txBody>
      </p:sp>
      <p:sp>
        <p:nvSpPr>
          <p:cNvPr id="13" name="Freeform 13"/>
          <p:cNvSpPr/>
          <p:nvPr/>
        </p:nvSpPr>
        <p:spPr>
          <a:xfrm>
            <a:off x="291970" y="1228929"/>
            <a:ext cx="4564398" cy="2995305"/>
          </a:xfrm>
          <a:custGeom>
            <a:avLst/>
            <a:gdLst/>
            <a:ahLst/>
            <a:cxnLst/>
            <a:rect l="l" t="t" r="r" b="b"/>
            <a:pathLst>
              <a:path w="4564398" h="2995305">
                <a:moveTo>
                  <a:pt x="0" y="0"/>
                </a:moveTo>
                <a:lnTo>
                  <a:pt x="4564397" y="0"/>
                </a:lnTo>
                <a:lnTo>
                  <a:pt x="4564397" y="2995304"/>
                </a:lnTo>
                <a:lnTo>
                  <a:pt x="0" y="2995304"/>
                </a:lnTo>
                <a:lnTo>
                  <a:pt x="0" y="0"/>
                </a:lnTo>
                <a:close/>
              </a:path>
            </a:pathLst>
          </a:custGeom>
          <a:blipFill>
            <a:blip r:embed="rId3"/>
            <a:stretch>
              <a:fillRect r="-19899" b="-4372"/>
            </a:stretch>
          </a:blipFill>
        </p:spPr>
        <p:txBody>
          <a:bodyPr/>
          <a:lstStyle/>
          <a:p>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51551" y="3423368"/>
            <a:ext cx="9108566" cy="4884468"/>
          </a:xfrm>
          <a:custGeom>
            <a:avLst/>
            <a:gdLst/>
            <a:ahLst/>
            <a:cxnLst/>
            <a:rect l="l" t="t" r="r" b="b"/>
            <a:pathLst>
              <a:path w="9108566" h="4884468">
                <a:moveTo>
                  <a:pt x="0" y="0"/>
                </a:moveTo>
                <a:lnTo>
                  <a:pt x="9108566" y="0"/>
                </a:lnTo>
                <a:lnTo>
                  <a:pt x="9108566" y="4884469"/>
                </a:lnTo>
                <a:lnTo>
                  <a:pt x="0" y="4884469"/>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6096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Importancia de las relaciones saludables</a:t>
            </a:r>
          </a:p>
        </p:txBody>
      </p:sp>
      <p:sp>
        <p:nvSpPr>
          <p:cNvPr id="7" name="TextBox 7"/>
          <p:cNvSpPr txBox="1"/>
          <p:nvPr/>
        </p:nvSpPr>
        <p:spPr>
          <a:xfrm>
            <a:off x="762000" y="1568861"/>
            <a:ext cx="16992600" cy="589713"/>
          </a:xfrm>
          <a:prstGeom prst="rect">
            <a:avLst/>
          </a:prstGeom>
        </p:spPr>
        <p:txBody>
          <a:bodyPr wrap="square" lIns="0" tIns="0" rIns="0" bIns="0" rtlCol="0" anchor="t">
            <a:spAutoFit/>
          </a:bodyPr>
          <a:lstStyle/>
          <a:p>
            <a:pPr algn="ctr">
              <a:lnSpc>
                <a:spcPts val="4899"/>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Las relaciones de pareja saludables son importantes para la felicidad y el bienestar general.</a:t>
            </a:r>
          </a:p>
        </p:txBody>
      </p:sp>
      <p:sp>
        <p:nvSpPr>
          <p:cNvPr id="8" name="TextBox 8"/>
          <p:cNvSpPr txBox="1"/>
          <p:nvPr/>
        </p:nvSpPr>
        <p:spPr>
          <a:xfrm>
            <a:off x="10227180" y="4800857"/>
            <a:ext cx="7914525" cy="158343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Las interacciones y relaciones negativas con las parejas pueden conducir a un mayor riesgo de ansiedad, depresión y pensamientos suicidas.</a:t>
            </a:r>
          </a:p>
        </p:txBody>
      </p:sp>
      <p:sp>
        <p:nvSpPr>
          <p:cNvPr id="9" name="TextBox 9"/>
          <p:cNvSpPr txBox="1"/>
          <p:nvPr/>
        </p:nvSpPr>
        <p:spPr>
          <a:xfrm>
            <a:off x="10227180" y="7109718"/>
            <a:ext cx="7914525" cy="2116836"/>
          </a:xfrm>
          <a:prstGeom prst="rect">
            <a:avLst/>
          </a:prstGeom>
        </p:spPr>
        <p:txBody>
          <a:bodyPr lIns="0" tIns="0" rIns="0" bIns="0" rtlCol="0" anchor="t">
            <a:spAutoFit/>
          </a:bodyPr>
          <a:lstStyle/>
          <a:p>
            <a:pPr algn="ctr">
              <a:lnSpc>
                <a:spcPts val="4200"/>
              </a:lnSpc>
            </a:pPr>
            <a:r>
              <a:rPr lang="es-US" sz="3000" b="0" i="0" u="none" strike="noStrike" cap="none" baseline="0">
                <a:solidFill>
                  <a:srgbClr val="000000"/>
                </a:solidFill>
                <a:effectLst/>
                <a:uFill>
                  <a:solidFill>
                    <a:prstClr val="black">
                      <a:alpha val="0"/>
                    </a:prstClr>
                  </a:solidFill>
                </a:uFill>
                <a:latin typeface="Calibri (MS)"/>
                <a:ea typeface="Calibri (MS)"/>
                <a:cs typeface="Calibri (MS)"/>
              </a:rPr>
              <a:t>Los problemas de relación son un factor importante en los suicidios de adolescentes, que es la segunda causa principal de muerte en este grupo.</a:t>
            </a:r>
          </a:p>
        </p:txBody>
      </p:sp>
      <p:sp>
        <p:nvSpPr>
          <p:cNvPr id="10" name="TextBox 10"/>
          <p:cNvSpPr txBox="1"/>
          <p:nvPr/>
        </p:nvSpPr>
        <p:spPr>
          <a:xfrm>
            <a:off x="10227180" y="3025398"/>
            <a:ext cx="7914525" cy="105003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El 96 % de los adolescentes denuncian abuso mental o emocional en sus relaciones de pareja.</a:t>
            </a:r>
          </a:p>
        </p:txBody>
      </p:sp>
      <p:sp>
        <p:nvSpPr>
          <p:cNvPr id="11" name="TextBox 11"/>
          <p:cNvSpPr txBox="1"/>
          <p:nvPr/>
        </p:nvSpPr>
        <p:spPr>
          <a:xfrm>
            <a:off x="7856861" y="4054098"/>
            <a:ext cx="12655164" cy="361645"/>
          </a:xfrm>
          <a:prstGeom prst="rect">
            <a:avLst/>
          </a:prstGeom>
        </p:spPr>
        <p:txBody>
          <a:bodyPr lIns="0" tIns="0" rIns="0" bIns="0" rtlCol="0" anchor="t">
            <a:spAutoFit/>
          </a:bodyPr>
          <a:lstStyle/>
          <a:p>
            <a:pPr algn="ctr">
              <a:lnSpc>
                <a:spcPts val="2940"/>
              </a:lnSpc>
            </a:pPr>
            <a:r>
              <a:rPr lang="es-US" sz="2100" b="1" i="0" u="none" strike="noStrike" cap="none" baseline="0">
                <a:solidFill>
                  <a:srgbClr val="000000"/>
                </a:solidFill>
                <a:effectLst/>
                <a:uFill>
                  <a:solidFill>
                    <a:prstClr val="black">
                      <a:alpha val="0"/>
                    </a:prstClr>
                  </a:solidFill>
                </a:uFill>
                <a:latin typeface="Calibri (MS) Bold"/>
                <a:ea typeface="Calibri (MS) Bold"/>
                <a:cs typeface="Calibri (MS) Bold"/>
              </a:rPr>
              <a:t>The Dibble Institute</a:t>
            </a:r>
          </a:p>
        </p:txBody>
      </p:sp>
      <p:sp>
        <p:nvSpPr>
          <p:cNvPr id="12" name="TextBox 12"/>
          <p:cNvSpPr txBox="1"/>
          <p:nvPr/>
        </p:nvSpPr>
        <p:spPr>
          <a:xfrm>
            <a:off x="7831461" y="9250025"/>
            <a:ext cx="12655164" cy="361645"/>
          </a:xfrm>
          <a:prstGeom prst="rect">
            <a:avLst/>
          </a:prstGeom>
        </p:spPr>
        <p:txBody>
          <a:bodyPr lIns="0" tIns="0" rIns="0" bIns="0" rtlCol="0" anchor="t">
            <a:spAutoFit/>
          </a:bodyPr>
          <a:lstStyle/>
          <a:p>
            <a:pPr algn="ctr">
              <a:lnSpc>
                <a:spcPts val="2940"/>
              </a:lnSpc>
            </a:pP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The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Dibble</a:t>
            </a: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Institute</a:t>
            </a:r>
            <a:endPar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endParaRPr>
          </a:p>
        </p:txBody>
      </p:sp>
      <p:sp>
        <p:nvSpPr>
          <p:cNvPr id="13" name="TextBox 13"/>
          <p:cNvSpPr txBox="1"/>
          <p:nvPr/>
        </p:nvSpPr>
        <p:spPr>
          <a:xfrm>
            <a:off x="7856861" y="6362957"/>
            <a:ext cx="12655164" cy="361645"/>
          </a:xfrm>
          <a:prstGeom prst="rect">
            <a:avLst/>
          </a:prstGeom>
        </p:spPr>
        <p:txBody>
          <a:bodyPr lIns="0" tIns="0" rIns="0" bIns="0" rtlCol="0" anchor="t">
            <a:spAutoFit/>
          </a:bodyPr>
          <a:lstStyle/>
          <a:p>
            <a:pPr algn="ctr">
              <a:lnSpc>
                <a:spcPts val="2940"/>
              </a:lnSpc>
            </a:pPr>
            <a:r>
              <a:rPr lang="es-US" sz="2100" b="1" i="0" u="none" strike="noStrike" cap="none" baseline="0">
                <a:solidFill>
                  <a:srgbClr val="000000"/>
                </a:solidFill>
                <a:effectLst/>
                <a:uFill>
                  <a:solidFill>
                    <a:prstClr val="black">
                      <a:alpha val="0"/>
                    </a:prstClr>
                  </a:solidFill>
                </a:uFill>
                <a:latin typeface="Calibri (MS) Bold"/>
                <a:ea typeface="Calibri (MS) Bold"/>
                <a:cs typeface="Calibri (MS) Bold"/>
              </a:rPr>
              <a:t>Mental Health Foundation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3384567"/>
            <a:ext cx="7394034" cy="3517866"/>
          </a:xfrm>
          <a:custGeom>
            <a:avLst/>
            <a:gdLst/>
            <a:ahLst/>
            <a:cxnLst/>
            <a:rect l="l" t="t" r="r" b="b"/>
            <a:pathLst>
              <a:path w="7394034" h="3517866">
                <a:moveTo>
                  <a:pt x="0" y="0"/>
                </a:moveTo>
                <a:lnTo>
                  <a:pt x="7394034" y="0"/>
                </a:lnTo>
                <a:lnTo>
                  <a:pt x="7394034" y="3517866"/>
                </a:lnTo>
                <a:lnTo>
                  <a:pt x="0" y="3517866"/>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6096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Características de una relación tóxica</a:t>
            </a:r>
          </a:p>
        </p:txBody>
      </p:sp>
      <p:sp>
        <p:nvSpPr>
          <p:cNvPr id="7" name="TextBox 7"/>
          <p:cNvSpPr txBox="1"/>
          <p:nvPr/>
        </p:nvSpPr>
        <p:spPr>
          <a:xfrm>
            <a:off x="9737642" y="2247900"/>
            <a:ext cx="7483558" cy="6160917"/>
          </a:xfrm>
          <a:prstGeom prst="rect">
            <a:avLst/>
          </a:prstGeom>
        </p:spPr>
        <p:txBody>
          <a:bodyPr lIns="0" tIns="0" rIns="0" bIns="0" rtlCol="0" anchor="t">
            <a:spAutoFit/>
          </a:bodyPr>
          <a:lstStyle/>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Agresión o abuso físico</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Manipulación emocional</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Insultos</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Controlador</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Comunicación cruel y ofensiva</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Avergonzar o culpar a la pareja</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Actitud posesiva y celos extremos</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Presión para la actividad sexual</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Amenazas o abuso</a:t>
            </a:r>
          </a:p>
        </p:txBody>
      </p:sp>
      <p:sp>
        <p:nvSpPr>
          <p:cNvPr id="8" name="TextBox 8">
            <a:extLst>
              <a:ext uri="{FF2B5EF4-FFF2-40B4-BE49-F238E27FC236}">
                <a16:creationId xmlns:a16="http://schemas.microsoft.com/office/drawing/2014/main" id="{B66EF4C8-0AA0-AF2F-D6E2-C09985D24A36}"/>
              </a:ext>
            </a:extLst>
          </p:cNvPr>
          <p:cNvSpPr txBox="1"/>
          <p:nvPr/>
        </p:nvSpPr>
        <p:spPr>
          <a:xfrm>
            <a:off x="6572823" y="9791700"/>
            <a:ext cx="4704777" cy="301365"/>
          </a:xfrm>
          <a:prstGeom prst="rect">
            <a:avLst/>
          </a:prstGeom>
        </p:spPr>
        <p:txBody>
          <a:bodyPr wrap="square" lIns="0" tIns="0" rIns="0" bIns="0" rtlCol="0" anchor="t">
            <a:spAutoFit/>
          </a:bodyPr>
          <a:lstStyle/>
          <a:p>
            <a:pPr algn="ctr">
              <a:lnSpc>
                <a:spcPts val="2520"/>
              </a:lnSpc>
            </a:pPr>
            <a:r>
              <a:rPr lang="en-US" dirty="0">
                <a:solidFill>
                  <a:srgbClr val="000000"/>
                </a:solidFill>
                <a:latin typeface="Calibri (MS)"/>
                <a:ea typeface="Calibri (MS)"/>
                <a:cs typeface="Calibri (MS)"/>
                <a:sym typeface="Calibri (MS)"/>
              </a:rPr>
              <a:t>Fuente</a:t>
            </a:r>
            <a:r>
              <a:rPr lang="en-US" sz="1800" dirty="0">
                <a:solidFill>
                  <a:srgbClr val="000000"/>
                </a:solidFill>
                <a:latin typeface="Calibri (MS)"/>
                <a:ea typeface="Calibri (MS)"/>
                <a:cs typeface="Calibri (MS)"/>
                <a:sym typeface="Calibri (MS)"/>
              </a:rPr>
              <a:t>: https://www.missingkids.org/education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77000" y="2324100"/>
            <a:ext cx="6115705" cy="6160917"/>
          </a:xfrm>
          <a:prstGeom prst="rect">
            <a:avLst/>
          </a:prstGeom>
        </p:spPr>
        <p:txBody>
          <a:bodyPr lIns="0" tIns="0" rIns="0" bIns="0" rtlCol="0" anchor="t">
            <a:spAutoFit/>
          </a:bodyPr>
          <a:lstStyle/>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Respetarse mutuamente</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Comunicación honesta</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Abierto al cambio positivo</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Apoyo en momentos difíciles</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Amabilidad y cuidado</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Quieren lo mejor para el otro</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Respetar los límites del otro</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Lealtad y confianza</a:t>
            </a:r>
          </a:p>
          <a:p>
            <a:pPr marL="647700" lvl="1" indent="-323850" algn="l">
              <a:lnSpc>
                <a:spcPct val="1500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Sentirse seguro y protegido</a:t>
            </a:r>
          </a:p>
        </p:txBody>
      </p:sp>
      <p:sp>
        <p:nvSpPr>
          <p:cNvPr id="6" name="Freeform 6"/>
          <p:cNvSpPr/>
          <p:nvPr/>
        </p:nvSpPr>
        <p:spPr>
          <a:xfrm>
            <a:off x="1253552" y="1830757"/>
            <a:ext cx="3545859" cy="2946287"/>
          </a:xfrm>
          <a:custGeom>
            <a:avLst/>
            <a:gdLst/>
            <a:ahLst/>
            <a:cxnLst/>
            <a:rect l="l" t="t" r="r" b="b"/>
            <a:pathLst>
              <a:path w="3545859" h="2946287">
                <a:moveTo>
                  <a:pt x="0" y="0"/>
                </a:moveTo>
                <a:lnTo>
                  <a:pt x="3545860" y="0"/>
                </a:lnTo>
                <a:lnTo>
                  <a:pt x="3545860" y="2946287"/>
                </a:lnTo>
                <a:lnTo>
                  <a:pt x="0" y="29462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13973932" y="6082293"/>
            <a:ext cx="3622647" cy="3464568"/>
          </a:xfrm>
          <a:custGeom>
            <a:avLst/>
            <a:gdLst/>
            <a:ahLst/>
            <a:cxnLst/>
            <a:rect l="l" t="t" r="r" b="b"/>
            <a:pathLst>
              <a:path w="3622647" h="3464568">
                <a:moveTo>
                  <a:pt x="0" y="0"/>
                </a:moveTo>
                <a:lnTo>
                  <a:pt x="3622647" y="0"/>
                </a:lnTo>
                <a:lnTo>
                  <a:pt x="3622647" y="3464568"/>
                </a:lnTo>
                <a:lnTo>
                  <a:pt x="0" y="346456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0" y="-6096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Características de una relación saludable</a:t>
            </a:r>
          </a:p>
        </p:txBody>
      </p:sp>
      <p:sp>
        <p:nvSpPr>
          <p:cNvPr id="9" name="TextBox 8">
            <a:extLst>
              <a:ext uri="{FF2B5EF4-FFF2-40B4-BE49-F238E27FC236}">
                <a16:creationId xmlns:a16="http://schemas.microsoft.com/office/drawing/2014/main" id="{69B71A4C-5DAE-8001-328A-97BD042253EB}"/>
              </a:ext>
            </a:extLst>
          </p:cNvPr>
          <p:cNvSpPr txBox="1"/>
          <p:nvPr/>
        </p:nvSpPr>
        <p:spPr>
          <a:xfrm>
            <a:off x="6572823" y="9791700"/>
            <a:ext cx="4704777" cy="301365"/>
          </a:xfrm>
          <a:prstGeom prst="rect">
            <a:avLst/>
          </a:prstGeom>
        </p:spPr>
        <p:txBody>
          <a:bodyPr wrap="square" lIns="0" tIns="0" rIns="0" bIns="0" rtlCol="0" anchor="t">
            <a:spAutoFit/>
          </a:bodyPr>
          <a:lstStyle/>
          <a:p>
            <a:pPr algn="ctr">
              <a:lnSpc>
                <a:spcPts val="2520"/>
              </a:lnSpc>
            </a:pPr>
            <a:r>
              <a:rPr lang="en-US" dirty="0">
                <a:solidFill>
                  <a:srgbClr val="000000"/>
                </a:solidFill>
                <a:latin typeface="Calibri (MS)"/>
                <a:ea typeface="Calibri (MS)"/>
                <a:cs typeface="Calibri (MS)"/>
                <a:sym typeface="Calibri (MS)"/>
              </a:rPr>
              <a:t>Fuente</a:t>
            </a:r>
            <a:r>
              <a:rPr lang="en-US" sz="1800" dirty="0">
                <a:solidFill>
                  <a:srgbClr val="000000"/>
                </a:solidFill>
                <a:latin typeface="Calibri (MS)"/>
                <a:ea typeface="Calibri (MS)"/>
                <a:cs typeface="Calibri (MS)"/>
                <a:sym typeface="Calibri (MS)"/>
              </a:rPr>
              <a:t>: https://www.missingkids.org/education</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07371" y="2583782"/>
            <a:ext cx="9101219" cy="5119436"/>
          </a:xfrm>
          <a:custGeom>
            <a:avLst/>
            <a:gdLst/>
            <a:ahLst/>
            <a:cxnLst/>
            <a:rect l="l" t="t" r="r" b="b"/>
            <a:pathLst>
              <a:path w="9101219" h="5119436">
                <a:moveTo>
                  <a:pt x="0" y="0"/>
                </a:moveTo>
                <a:lnTo>
                  <a:pt x="9101218" y="0"/>
                </a:lnTo>
                <a:lnTo>
                  <a:pt x="9101218" y="5119436"/>
                </a:lnTo>
                <a:lnTo>
                  <a:pt x="0" y="5119436"/>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3716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Cómo mantener una relación saludable</a:t>
            </a:r>
          </a:p>
        </p:txBody>
      </p:sp>
      <p:sp>
        <p:nvSpPr>
          <p:cNvPr id="7" name="TextBox 7"/>
          <p:cNvSpPr txBox="1"/>
          <p:nvPr/>
        </p:nvSpPr>
        <p:spPr>
          <a:xfrm>
            <a:off x="11647639" y="2377659"/>
            <a:ext cx="4448050" cy="5166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Maneja la ira.</a:t>
            </a:r>
          </a:p>
        </p:txBody>
      </p:sp>
      <p:sp>
        <p:nvSpPr>
          <p:cNvPr id="8" name="TextBox 8"/>
          <p:cNvSpPr txBox="1"/>
          <p:nvPr/>
        </p:nvSpPr>
        <p:spPr>
          <a:xfrm>
            <a:off x="11722589" y="3863560"/>
            <a:ext cx="4373099" cy="51663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Tomen decisiones juntos.</a:t>
            </a:r>
          </a:p>
        </p:txBody>
      </p:sp>
      <p:sp>
        <p:nvSpPr>
          <p:cNvPr id="9" name="TextBox 9"/>
          <p:cNvSpPr txBox="1"/>
          <p:nvPr/>
        </p:nvSpPr>
        <p:spPr>
          <a:xfrm>
            <a:off x="10768840" y="5349460"/>
            <a:ext cx="6490460" cy="51663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Tengan una comunicación honesta.</a:t>
            </a:r>
          </a:p>
        </p:txBody>
      </p:sp>
      <p:sp>
        <p:nvSpPr>
          <p:cNvPr id="10" name="TextBox 10"/>
          <p:cNvSpPr txBox="1"/>
          <p:nvPr/>
        </p:nvSpPr>
        <p:spPr>
          <a:xfrm>
            <a:off x="11199808" y="6839731"/>
            <a:ext cx="5628525" cy="51663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Sé generoso sin expectativas.</a:t>
            </a:r>
          </a:p>
        </p:txBody>
      </p:sp>
      <p:sp>
        <p:nvSpPr>
          <p:cNvPr id="11" name="TextBox 8">
            <a:extLst>
              <a:ext uri="{FF2B5EF4-FFF2-40B4-BE49-F238E27FC236}">
                <a16:creationId xmlns:a16="http://schemas.microsoft.com/office/drawing/2014/main" id="{25980F52-A313-5082-6D12-CF8C804ACE4C}"/>
              </a:ext>
            </a:extLst>
          </p:cNvPr>
          <p:cNvSpPr txBox="1"/>
          <p:nvPr/>
        </p:nvSpPr>
        <p:spPr>
          <a:xfrm>
            <a:off x="6572823" y="9791700"/>
            <a:ext cx="4704777" cy="301365"/>
          </a:xfrm>
          <a:prstGeom prst="rect">
            <a:avLst/>
          </a:prstGeom>
        </p:spPr>
        <p:txBody>
          <a:bodyPr wrap="square" lIns="0" tIns="0" rIns="0" bIns="0" rtlCol="0" anchor="t">
            <a:spAutoFit/>
          </a:bodyPr>
          <a:lstStyle/>
          <a:p>
            <a:pPr algn="ctr">
              <a:lnSpc>
                <a:spcPts val="2520"/>
              </a:lnSpc>
            </a:pPr>
            <a:r>
              <a:rPr lang="en-US" dirty="0">
                <a:solidFill>
                  <a:srgbClr val="000000"/>
                </a:solidFill>
                <a:latin typeface="Calibri (MS)"/>
                <a:ea typeface="Calibri (MS)"/>
                <a:cs typeface="Calibri (MS)"/>
                <a:sym typeface="Calibri (MS)"/>
              </a:rPr>
              <a:t>Fuente</a:t>
            </a:r>
            <a:r>
              <a:rPr lang="en-US" sz="1800" dirty="0">
                <a:solidFill>
                  <a:srgbClr val="000000"/>
                </a:solidFill>
                <a:latin typeface="Calibri (MS)"/>
                <a:ea typeface="Calibri (MS)"/>
                <a:cs typeface="Calibri (MS)"/>
                <a:sym typeface="Calibri (MS)"/>
              </a:rPr>
              <a:t>: https://www.missingkids.org/education</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19100"/>
            <a:ext cx="18287996" cy="1696332"/>
            <a:chOff x="0" y="-106516"/>
            <a:chExt cx="4816592" cy="44677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06516"/>
              <a:ext cx="4749695" cy="446770"/>
            </a:xfrm>
            <a:prstGeom prst="rect">
              <a:avLst/>
            </a:prstGeom>
          </p:spPr>
          <p:txBody>
            <a:bodyPr lIns="50800" tIns="50800" rIns="50800" bIns="50800" rtlCol="0" anchor="ctr"/>
            <a:lstStyle/>
            <a:p>
              <a:pPr algn="ctr">
                <a:lnSpc>
                  <a:spcPts val="5740"/>
                </a:lnSpc>
              </a:pPr>
              <a:r>
                <a:rPr lang="es-US" sz="32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“La sorprendente clave para construir una relación saludable y duradera” de TEDx </a:t>
              </a:r>
              <a:r>
                <a:rPr lang="es-US" sz="32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Talks</a:t>
              </a:r>
              <a:endParaRPr lang="es-US" sz="32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grpSp>
      <p:sp>
        <p:nvSpPr>
          <p:cNvPr id="5" name="TextBox 5"/>
          <p:cNvSpPr txBox="1"/>
          <p:nvPr/>
        </p:nvSpPr>
        <p:spPr>
          <a:xfrm>
            <a:off x="6429256" y="9715500"/>
            <a:ext cx="5429488" cy="309982"/>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https://www.youtube.com/watch?v=Xvb-v83qJ8U</a:t>
            </a:r>
          </a:p>
        </p:txBody>
      </p:sp>
      <p:sp>
        <p:nvSpPr>
          <p:cNvPr id="6" name="TextBox 6"/>
          <p:cNvSpPr txBox="1"/>
          <p:nvPr/>
        </p:nvSpPr>
        <p:spPr>
          <a:xfrm>
            <a:off x="14292827" y="9446896"/>
            <a:ext cx="2928373"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8:31 minutos</a:t>
            </a:r>
          </a:p>
        </p:txBody>
      </p:sp>
      <p:pic>
        <p:nvPicPr>
          <p:cNvPr id="8" name="Online Media 7" title="The Surprising Key to Building a Healthy Relationship that Lasts | Maya Diamond | TEDxOakland">
            <a:hlinkClick r:id="" action="ppaction://media"/>
            <a:extLst>
              <a:ext uri="{FF2B5EF4-FFF2-40B4-BE49-F238E27FC236}">
                <a16:creationId xmlns:a16="http://schemas.microsoft.com/office/drawing/2014/main" id="{A3EC797E-4F78-04D9-5091-EF161639FB86}"/>
              </a:ext>
            </a:extLst>
          </p:cNvPr>
          <p:cNvPicPr>
            <a:picLocks noRot="1" noChangeAspect="1"/>
          </p:cNvPicPr>
          <p:nvPr>
            <a:videoFile r:link="rId1"/>
          </p:nvPr>
        </p:nvPicPr>
        <p:blipFill>
          <a:blip r:embed="rId3"/>
          <a:stretch>
            <a:fillRect/>
          </a:stretch>
        </p:blipFill>
        <p:spPr>
          <a:xfrm>
            <a:off x="2269611" y="1346598"/>
            <a:ext cx="13748773" cy="776232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656292" y="3394142"/>
            <a:ext cx="12975412" cy="3498715"/>
          </a:xfrm>
          <a:prstGeom prst="rect">
            <a:avLst/>
          </a:prstGeom>
        </p:spPr>
        <p:txBody>
          <a:bodyPr lIns="0" tIns="0" rIns="0" bIns="0" rtlCol="0" anchor="t">
            <a:spAutoFit/>
          </a:bodyPr>
          <a:lstStyle/>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Piensa en cómo sería una relación saludable para ti. Piensa en aquellas personas en tu vida que están en relaciones saludables.</a:t>
            </a:r>
          </a:p>
          <a:p>
            <a:pPr algn="ctr">
              <a:lnSpc>
                <a:spcPts val="5599"/>
              </a:lnSpc>
            </a:pPr>
            <a:endParaRPr lang="en-US" sz="3000" i="1" dirty="0">
              <a:solidFill>
                <a:srgbClr val="000000"/>
              </a:solidFill>
              <a:latin typeface="Calibri (MS) Italics"/>
              <a:ea typeface="Calibri (MS) Italics"/>
              <a:cs typeface="Calibri (MS) Italics"/>
              <a:sym typeface="Calibri (MS) Italics"/>
            </a:endParaRPr>
          </a:p>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¿Cuáles crees que son algunos factores importantes para tener una relación saludable que no se mencionaron en la TEDx </a:t>
            </a:r>
            <a:r>
              <a:rPr lang="es-US" sz="3000" b="0" i="1" u="none" strike="noStrike" cap="none" baseline="0" dirty="0" err="1">
                <a:solidFill>
                  <a:srgbClr val="000000"/>
                </a:solidFill>
                <a:effectLst/>
                <a:uFill>
                  <a:solidFill>
                    <a:prstClr val="black">
                      <a:alpha val="0"/>
                    </a:prstClr>
                  </a:solidFill>
                </a:uFill>
                <a:latin typeface="Calibri (MS) Italics"/>
                <a:ea typeface="Calibri (MS) Italics"/>
                <a:cs typeface="Calibri (MS) Italics"/>
              </a:rPr>
              <a:t>Talk</a:t>
            </a: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a:t>
            </a:r>
          </a:p>
        </p:txBody>
      </p:sp>
      <p:grpSp>
        <p:nvGrpSpPr>
          <p:cNvPr id="3" name="Group 3"/>
          <p:cNvGrpSpPr/>
          <p:nvPr/>
        </p:nvGrpSpPr>
        <p:grpSpPr>
          <a:xfrm>
            <a:off x="-25401" y="-235076"/>
            <a:ext cx="18313397" cy="1551671"/>
            <a:chOff x="-6690" y="-61913"/>
            <a:chExt cx="4823282" cy="408670"/>
          </a:xfrm>
        </p:grpSpPr>
        <p:sp>
          <p:nvSpPr>
            <p:cNvPr id="4" name="Freeform 4"/>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5" name="TextBox 5"/>
            <p:cNvSpPr txBox="1"/>
            <p:nvPr/>
          </p:nvSpPr>
          <p:spPr>
            <a:xfrm>
              <a:off x="-6690" y="-61913"/>
              <a:ext cx="4816593" cy="408670"/>
            </a:xfrm>
            <a:prstGeom prst="rect">
              <a:avLst/>
            </a:prstGeom>
          </p:spPr>
          <p:txBody>
            <a:bodyPr lIns="50800" tIns="50800" rIns="50800" bIns="50800" rtlCol="0" anchor="ctr"/>
            <a:lstStyle/>
            <a:p>
              <a:pPr algn="ctr">
                <a:lnSpc>
                  <a:spcPts val="4340"/>
                </a:lnSpc>
              </a:pPr>
              <a:r>
                <a:rPr lang="es-US" sz="3100" b="1" i="0" u="none" strike="noStrike" cap="none" baseline="0" dirty="0">
                  <a:solidFill>
                    <a:srgbClr val="FFFFFF"/>
                  </a:solidFill>
                  <a:effectLst/>
                  <a:uFill>
                    <a:solidFill>
                      <a:prstClr val="black">
                        <a:alpha val="0"/>
                      </a:prstClr>
                    </a:solidFill>
                  </a:uFill>
                  <a:latin typeface="Calibri (MS) Bold"/>
                  <a:ea typeface="Calibri (MS) Bold"/>
                  <a:cs typeface="Calibri (MS) Bold"/>
                </a:rPr>
                <a:t>Preguntas de debate dirigidas por el docente sobre el video “La sorprendente clave para construir una relación saludable y duradera” de </a:t>
              </a:r>
              <a:r>
                <a:rPr lang="es-US" sz="31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Tedx</a:t>
              </a:r>
              <a:r>
                <a:rPr lang="es-US" sz="31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1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Talks</a:t>
              </a:r>
              <a:endParaRPr lang="es-US" sz="31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31182" y="2820963"/>
            <a:ext cx="8743570" cy="5825403"/>
          </a:xfrm>
          <a:custGeom>
            <a:avLst/>
            <a:gdLst/>
            <a:ahLst/>
            <a:cxnLst/>
            <a:rect l="l" t="t" r="r" b="b"/>
            <a:pathLst>
              <a:path w="8743570" h="5825403">
                <a:moveTo>
                  <a:pt x="0" y="0"/>
                </a:moveTo>
                <a:lnTo>
                  <a:pt x="8743570" y="0"/>
                </a:lnTo>
                <a:lnTo>
                  <a:pt x="8743570" y="5825403"/>
                </a:lnTo>
                <a:lnTo>
                  <a:pt x="0" y="582540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4" y="-110264"/>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Establecer límites en las citas</a:t>
            </a:r>
          </a:p>
        </p:txBody>
      </p:sp>
      <p:sp>
        <p:nvSpPr>
          <p:cNvPr id="7" name="TextBox 7"/>
          <p:cNvSpPr txBox="1"/>
          <p:nvPr/>
        </p:nvSpPr>
        <p:spPr>
          <a:xfrm>
            <a:off x="2629041" y="1449362"/>
            <a:ext cx="13906359" cy="491481"/>
          </a:xfrm>
          <a:prstGeom prst="rect">
            <a:avLst/>
          </a:prstGeom>
        </p:spPr>
        <p:txBody>
          <a:bodyPr wrap="square" lIns="0" tIns="0" rIns="0" bIns="0" rtlCol="0" anchor="t">
            <a:spAutoFit/>
          </a:bodyPr>
          <a:lstStyle/>
          <a:p>
            <a:pPr algn="ctr">
              <a:lnSpc>
                <a:spcPts val="4200"/>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Establecer límites en las citas es importante para tener una relación saludable.</a:t>
            </a:r>
          </a:p>
        </p:txBody>
      </p:sp>
      <p:sp>
        <p:nvSpPr>
          <p:cNvPr id="8" name="TextBox 8"/>
          <p:cNvSpPr txBox="1"/>
          <p:nvPr/>
        </p:nvSpPr>
        <p:spPr>
          <a:xfrm>
            <a:off x="9925645" y="7429500"/>
            <a:ext cx="7352394" cy="21168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Saber cuándo alejarse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Mantenerte seguro es lo más importante que puedes hacer por ti mismo. Nunca te quedes con alguien que te haga sentir inseguro o incómodo.</a:t>
            </a:r>
          </a:p>
        </p:txBody>
      </p:sp>
      <p:sp>
        <p:nvSpPr>
          <p:cNvPr id="9" name="TextBox 9"/>
          <p:cNvSpPr txBox="1"/>
          <p:nvPr/>
        </p:nvSpPr>
        <p:spPr>
          <a:xfrm>
            <a:off x="10216077" y="4581139"/>
            <a:ext cx="6752787" cy="21168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Conoce tus expectativas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Ser consciente de lo que es un comportamiento inaceptable en una relación te ayudará a alejarte de una relación tóxica.</a:t>
            </a:r>
          </a:p>
        </p:txBody>
      </p:sp>
      <p:sp>
        <p:nvSpPr>
          <p:cNvPr id="10" name="TextBox 10"/>
          <p:cNvSpPr txBox="1"/>
          <p:nvPr/>
        </p:nvSpPr>
        <p:spPr>
          <a:xfrm>
            <a:off x="9925645" y="2631711"/>
            <a:ext cx="7143155" cy="1583436"/>
          </a:xfrm>
          <a:prstGeom prst="rect">
            <a:avLst/>
          </a:prstGeom>
        </p:spPr>
        <p:txBody>
          <a:bodyPr wrap="square"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Conócete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Tener autoestima y confianza te ayudará a alejarte de cualquier relación que no te sirva.</a:t>
            </a:r>
          </a:p>
        </p:txBody>
      </p:sp>
      <p:sp>
        <p:nvSpPr>
          <p:cNvPr id="11" name="TextBox 8">
            <a:extLst>
              <a:ext uri="{FF2B5EF4-FFF2-40B4-BE49-F238E27FC236}">
                <a16:creationId xmlns:a16="http://schemas.microsoft.com/office/drawing/2014/main" id="{74E993D3-5A52-6418-AE05-FA90F361BA9A}"/>
              </a:ext>
            </a:extLst>
          </p:cNvPr>
          <p:cNvSpPr txBox="1"/>
          <p:nvPr/>
        </p:nvSpPr>
        <p:spPr>
          <a:xfrm>
            <a:off x="6572823" y="9791700"/>
            <a:ext cx="4704777" cy="301365"/>
          </a:xfrm>
          <a:prstGeom prst="rect">
            <a:avLst/>
          </a:prstGeom>
        </p:spPr>
        <p:txBody>
          <a:bodyPr wrap="square" lIns="0" tIns="0" rIns="0" bIns="0" rtlCol="0" anchor="t">
            <a:spAutoFit/>
          </a:bodyPr>
          <a:lstStyle/>
          <a:p>
            <a:pPr algn="ctr">
              <a:lnSpc>
                <a:spcPts val="2520"/>
              </a:lnSpc>
            </a:pPr>
            <a:r>
              <a:rPr lang="en-US" dirty="0">
                <a:solidFill>
                  <a:srgbClr val="000000"/>
                </a:solidFill>
                <a:latin typeface="Calibri (MS)"/>
                <a:ea typeface="Calibri (MS)"/>
                <a:cs typeface="Calibri (MS)"/>
                <a:sym typeface="Calibri (MS)"/>
              </a:rPr>
              <a:t>Fuente</a:t>
            </a:r>
            <a:r>
              <a:rPr lang="en-US" sz="1800" dirty="0">
                <a:solidFill>
                  <a:srgbClr val="000000"/>
                </a:solidFill>
                <a:latin typeface="Calibri (MS)"/>
                <a:ea typeface="Calibri (MS)"/>
                <a:cs typeface="Calibri (MS)"/>
                <a:sym typeface="Calibri (MS)"/>
              </a:rPr>
              <a:t>: https://www.missingkids.org/education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51030" y="3257009"/>
            <a:ext cx="4363112" cy="3424808"/>
          </a:xfrm>
          <a:custGeom>
            <a:avLst/>
            <a:gdLst/>
            <a:ahLst/>
            <a:cxnLst/>
            <a:rect l="l" t="t" r="r" b="b"/>
            <a:pathLst>
              <a:path w="4363112" h="3424808">
                <a:moveTo>
                  <a:pt x="0" y="0"/>
                </a:moveTo>
                <a:lnTo>
                  <a:pt x="4363112" y="0"/>
                </a:lnTo>
                <a:lnTo>
                  <a:pt x="4363112" y="3424808"/>
                </a:lnTo>
                <a:lnTo>
                  <a:pt x="0" y="3424808"/>
                </a:lnTo>
                <a:lnTo>
                  <a:pt x="0" y="0"/>
                </a:lnTo>
                <a:close/>
              </a:path>
            </a:pathLst>
          </a:custGeom>
          <a:blipFill>
            <a:blip r:embed="rId2"/>
            <a:stretch>
              <a:fillRect/>
            </a:stretch>
          </a:blipFill>
        </p:spPr>
        <p:txBody>
          <a:bodyPr/>
          <a:lstStyle/>
          <a:p>
            <a:endParaRPr lang="en-US"/>
          </a:p>
        </p:txBody>
      </p:sp>
      <p:sp>
        <p:nvSpPr>
          <p:cNvPr id="9" name="Freeform 9"/>
          <p:cNvSpPr/>
          <p:nvPr/>
        </p:nvSpPr>
        <p:spPr>
          <a:xfrm>
            <a:off x="12738899" y="3435426"/>
            <a:ext cx="5454176" cy="3067974"/>
          </a:xfrm>
          <a:custGeom>
            <a:avLst/>
            <a:gdLst/>
            <a:ahLst/>
            <a:cxnLst/>
            <a:rect l="l" t="t" r="r" b="b"/>
            <a:pathLst>
              <a:path w="5454176" h="3067974">
                <a:moveTo>
                  <a:pt x="0" y="0"/>
                </a:moveTo>
                <a:lnTo>
                  <a:pt x="5454176" y="0"/>
                </a:lnTo>
                <a:lnTo>
                  <a:pt x="5454176" y="3067974"/>
                </a:lnTo>
                <a:lnTo>
                  <a:pt x="0" y="3067974"/>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0" y="-60960"/>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Consentimiento</a:t>
            </a:r>
          </a:p>
        </p:txBody>
      </p:sp>
      <p:sp>
        <p:nvSpPr>
          <p:cNvPr id="11" name="TextBox 11"/>
          <p:cNvSpPr txBox="1"/>
          <p:nvPr/>
        </p:nvSpPr>
        <p:spPr>
          <a:xfrm>
            <a:off x="5549101" y="9858375"/>
            <a:ext cx="7189798" cy="309982"/>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https://rainn.org/articles/what-is-consent</a:t>
            </a:r>
          </a:p>
        </p:txBody>
      </p:sp>
      <p:sp>
        <p:nvSpPr>
          <p:cNvPr id="12" name="TextBox 12"/>
          <p:cNvSpPr txBox="1"/>
          <p:nvPr/>
        </p:nvSpPr>
        <p:spPr>
          <a:xfrm>
            <a:off x="4073583" y="1685384"/>
            <a:ext cx="10140834" cy="10500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Consentimiento: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 cuando dos personas acuerdan participar en un acto sexual.</a:t>
            </a:r>
          </a:p>
        </p:txBody>
      </p:sp>
      <p:sp>
        <p:nvSpPr>
          <p:cNvPr id="13" name="TextBox 13"/>
          <p:cNvSpPr txBox="1"/>
          <p:nvPr/>
        </p:nvSpPr>
        <p:spPr>
          <a:xfrm>
            <a:off x="3954878" y="3681110"/>
            <a:ext cx="10140834" cy="51663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No se puede dar el consentimiento si alguien:</a:t>
            </a:r>
          </a:p>
        </p:txBody>
      </p:sp>
      <p:sp>
        <p:nvSpPr>
          <p:cNvPr id="14" name="TextBox 14"/>
          <p:cNvSpPr txBox="1"/>
          <p:nvPr/>
        </p:nvSpPr>
        <p:spPr>
          <a:xfrm>
            <a:off x="5222600" y="4570792"/>
            <a:ext cx="7319093" cy="1582741"/>
          </a:xfrm>
          <a:prstGeom prst="rect">
            <a:avLst/>
          </a:prstGeom>
        </p:spPr>
        <p:txBody>
          <a:bodyPr wrap="square" lIns="0" tIns="0" rIns="0" bIns="0" rtlCol="0" anchor="t">
            <a:spAutoFit/>
          </a:bodyPr>
          <a:lstStyle/>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 presionado o amenazado para hacerlo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Está bajo la influencia de drogas o alcohol</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Está dormido o inconsciente</a:t>
            </a:r>
          </a:p>
        </p:txBody>
      </p:sp>
      <p:sp>
        <p:nvSpPr>
          <p:cNvPr id="15" name="TextBox 15"/>
          <p:cNvSpPr txBox="1"/>
          <p:nvPr/>
        </p:nvSpPr>
        <p:spPr>
          <a:xfrm>
            <a:off x="3495804" y="7214236"/>
            <a:ext cx="11058981" cy="15834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El consentimiento puede revocarse en cualquier momento durante un encuentro sexual.</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Un acto sexual sin el consentimiento de ambas partes es una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agresión sexual</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t>
            </a:r>
          </a:p>
        </p:txBody>
      </p:sp>
      <p:sp>
        <p:nvSpPr>
          <p:cNvPr id="16" name="TextBox 2">
            <a:extLst>
              <a:ext uri="{FF2B5EF4-FFF2-40B4-BE49-F238E27FC236}">
                <a16:creationId xmlns:a16="http://schemas.microsoft.com/office/drawing/2014/main" id="{2B76F10B-CD0D-B41A-8F5B-EAAC7452D458}"/>
              </a:ext>
            </a:extLst>
          </p:cNvPr>
          <p:cNvSpPr txBox="1"/>
          <p:nvPr/>
        </p:nvSpPr>
        <p:spPr>
          <a:xfrm rot="20497528">
            <a:off x="661129" y="4585506"/>
            <a:ext cx="602894" cy="161583"/>
          </a:xfrm>
          <a:prstGeom prst="rect">
            <a:avLst/>
          </a:prstGeom>
          <a:solidFill>
            <a:srgbClr val="FFAFBE"/>
          </a:solidFill>
        </p:spPr>
        <p:txBody>
          <a:bodyPr wrap="square" lIns="0" tIns="0" rIns="0" bIns="0" rtlCol="0">
            <a:spAutoFit/>
          </a:bodyPr>
          <a:lstStyle/>
          <a:p>
            <a:pPr algn="ctr"/>
            <a:r>
              <a:rPr lang="es-US" sz="1050" b="0" i="1" u="none" strike="noStrike" cap="none" baseline="0" dirty="0">
                <a:solidFill>
                  <a:srgbClr val="101214"/>
                </a:solidFill>
                <a:effectLst/>
                <a:uFill>
                  <a:solidFill>
                    <a:prstClr val="black">
                      <a:alpha val="0"/>
                    </a:prstClr>
                  </a:solidFill>
                </a:uFill>
                <a:latin typeface="Calibri"/>
                <a:ea typeface="Calibri"/>
                <a:cs typeface="Calibri"/>
              </a:rPr>
              <a:t>¡DETENTE!</a:t>
            </a:r>
            <a:endParaRPr lang="es-US" sz="1050" b="0" i="1" u="none" strike="noStrike" cap="none" baseline="0" dirty="0">
              <a:solidFill>
                <a:srgbClr val="000000"/>
              </a:solidFill>
              <a:effectLst/>
              <a:uFill>
                <a:solidFill>
                  <a:prstClr val="black">
                    <a:alpha val="0"/>
                  </a:prstClr>
                </a:solidFill>
              </a:uFill>
              <a:ea typeface="Arial"/>
              <a:cs typeface="Arial"/>
            </a:endParaRPr>
          </a:p>
        </p:txBody>
      </p:sp>
      <p:sp>
        <p:nvSpPr>
          <p:cNvPr id="17" name="TextBox 2">
            <a:extLst>
              <a:ext uri="{FF2B5EF4-FFF2-40B4-BE49-F238E27FC236}">
                <a16:creationId xmlns:a16="http://schemas.microsoft.com/office/drawing/2014/main" id="{E31CB351-E5CB-7EB5-74B5-C195AF57C2C5}"/>
              </a:ext>
            </a:extLst>
          </p:cNvPr>
          <p:cNvSpPr txBox="1"/>
          <p:nvPr/>
        </p:nvSpPr>
        <p:spPr>
          <a:xfrm>
            <a:off x="14739938" y="4452938"/>
            <a:ext cx="602894" cy="426720"/>
          </a:xfrm>
          <a:prstGeom prst="rect">
            <a:avLst/>
          </a:prstGeom>
          <a:solidFill>
            <a:schemeClr val="bg1"/>
          </a:solidFill>
        </p:spPr>
        <p:txBody>
          <a:bodyPr wrap="square" lIns="0" tIns="0" rIns="0" bIns="0" rtlCol="0">
            <a:spAutoFit/>
          </a:bodyPr>
          <a:lstStyle/>
          <a:p>
            <a:pPr algn="ctr"/>
            <a:r>
              <a:rPr lang="es-US" sz="2800" b="1" i="0" u="none" strike="noStrike" cap="none" baseline="0">
                <a:solidFill>
                  <a:srgbClr val="6C9A3E"/>
                </a:solidFill>
                <a:effectLst/>
                <a:uFill>
                  <a:solidFill>
                    <a:prstClr val="black">
                      <a:alpha val="0"/>
                    </a:prstClr>
                  </a:solidFill>
                </a:uFill>
                <a:latin typeface="Calibri"/>
                <a:ea typeface="Calibri"/>
                <a:cs typeface="Calibri"/>
              </a:rPr>
              <a:t>SÍ</a:t>
            </a:r>
            <a:endParaRPr lang="es-US" sz="2800" b="1" u="none" strike="noStrike" cap="none" baseline="0">
              <a:solidFill>
                <a:srgbClr val="6C9A3E"/>
              </a:solidFill>
              <a:effectLst/>
              <a:uFill>
                <a:solidFill>
                  <a:prstClr val="black">
                    <a:alpha val="0"/>
                  </a:prstClr>
                </a:solidFill>
              </a:uFill>
              <a:ea typeface="Arial"/>
              <a:cs typeface="Arial"/>
            </a:endParaRPr>
          </a:p>
        </p:txBody>
      </p:sp>
      <p:sp>
        <p:nvSpPr>
          <p:cNvPr id="18" name="TextBox 2">
            <a:extLst>
              <a:ext uri="{FF2B5EF4-FFF2-40B4-BE49-F238E27FC236}">
                <a16:creationId xmlns:a16="http://schemas.microsoft.com/office/drawing/2014/main" id="{CBAB9413-A20F-15F9-2BF4-974B92721970}"/>
              </a:ext>
            </a:extLst>
          </p:cNvPr>
          <p:cNvSpPr txBox="1"/>
          <p:nvPr/>
        </p:nvSpPr>
        <p:spPr>
          <a:xfrm>
            <a:off x="15540038" y="4543425"/>
            <a:ext cx="602894" cy="426720"/>
          </a:xfrm>
          <a:prstGeom prst="rect">
            <a:avLst/>
          </a:prstGeom>
          <a:solidFill>
            <a:schemeClr val="bg1"/>
          </a:solidFill>
        </p:spPr>
        <p:txBody>
          <a:bodyPr wrap="square" lIns="0" tIns="0" rIns="0" bIns="0" rtlCol="0">
            <a:spAutoFit/>
          </a:bodyPr>
          <a:lstStyle/>
          <a:p>
            <a:pPr algn="ctr"/>
            <a:r>
              <a:rPr lang="es-US" sz="2800" b="1" i="0" u="none" strike="noStrike" cap="none" baseline="0">
                <a:solidFill>
                  <a:srgbClr val="6C9A3E"/>
                </a:solidFill>
                <a:effectLst/>
                <a:uFill>
                  <a:solidFill>
                    <a:prstClr val="black">
                      <a:alpha val="0"/>
                    </a:prstClr>
                  </a:solidFill>
                </a:uFill>
                <a:latin typeface="Calibri"/>
                <a:ea typeface="Calibri"/>
                <a:cs typeface="Calibri"/>
              </a:rPr>
              <a:t>SÍ</a:t>
            </a:r>
            <a:endParaRPr lang="es-US" sz="2800" b="1" u="none" strike="noStrike" cap="none" baseline="0">
              <a:solidFill>
                <a:srgbClr val="6C9A3E"/>
              </a:solidFill>
              <a:effectLst/>
              <a:uFill>
                <a:solidFill>
                  <a:prstClr val="black">
                    <a:alpha val="0"/>
                  </a:prstClr>
                </a:solidFill>
              </a:uFill>
              <a:ea typeface="Arial"/>
              <a:cs typeface="Aria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592800" cy="1038354"/>
            <a:chOff x="0" y="0"/>
            <a:chExt cx="4816593" cy="253407"/>
          </a:xfrm>
        </p:grpSpPr>
        <p:sp>
          <p:nvSpPr>
            <p:cNvPr id="3" name="Freeform 3"/>
            <p:cNvSpPr/>
            <p:nvPr/>
          </p:nvSpPr>
          <p:spPr>
            <a:xfrm>
              <a:off x="0" y="0"/>
              <a:ext cx="4816592" cy="253407"/>
            </a:xfrm>
            <a:custGeom>
              <a:avLst/>
              <a:gdLst/>
              <a:ahLst/>
              <a:cxnLst/>
              <a:rect l="l" t="t" r="r" b="b"/>
              <a:pathLst>
                <a:path w="4816592" h="253407">
                  <a:moveTo>
                    <a:pt x="0" y="0"/>
                  </a:moveTo>
                  <a:lnTo>
                    <a:pt x="4816592" y="0"/>
                  </a:lnTo>
                  <a:lnTo>
                    <a:pt x="4816592" y="253407"/>
                  </a:lnTo>
                  <a:lnTo>
                    <a:pt x="0" y="253407"/>
                  </a:lnTo>
                  <a:close/>
                </a:path>
              </a:pathLst>
            </a:custGeom>
            <a:solidFill>
              <a:srgbClr val="03989E"/>
            </a:solidFill>
          </p:spPr>
          <p:txBody>
            <a:bodyPr/>
            <a:lstStyle/>
            <a:p>
              <a:endParaRPr lang="en-US"/>
            </a:p>
          </p:txBody>
        </p:sp>
        <p:sp>
          <p:nvSpPr>
            <p:cNvPr id="4" name="TextBox 4"/>
            <p:cNvSpPr txBox="1"/>
            <p:nvPr/>
          </p:nvSpPr>
          <p:spPr>
            <a:xfrm>
              <a:off x="0" y="-76200"/>
              <a:ext cx="4816593" cy="32960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5154" y="86864"/>
            <a:ext cx="18713350" cy="669607"/>
          </a:xfrm>
          <a:prstGeom prst="rect">
            <a:avLst/>
          </a:prstGeom>
        </p:spPr>
        <p:txBody>
          <a:bodyPr wrap="square" lIns="0" tIns="0" rIns="0" bIns="0" rtlCol="0" anchor="t">
            <a:spAutoFit/>
          </a:bodyPr>
          <a:lstStyle/>
          <a:p>
            <a:pPr algn="ctr">
              <a:lnSpc>
                <a:spcPts val="5880"/>
              </a:lnSpc>
            </a:pPr>
            <a:r>
              <a:rPr lang="es-US" sz="34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“Entender qué es el consentimiento” de </a:t>
            </a:r>
            <a:r>
              <a:rPr lang="es-US" sz="34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Teaching</a:t>
            </a:r>
            <a:r>
              <a:rPr lang="es-US" sz="3400" b="1" i="0" u="none" strike="noStrike" cap="none" baseline="0" dirty="0">
                <a:solidFill>
                  <a:srgbClr val="FFFFFF"/>
                </a:solidFill>
                <a:effectLst/>
                <a:uFill>
                  <a:solidFill>
                    <a:prstClr val="black">
                      <a:alpha val="0"/>
                    </a:prstClr>
                  </a:solidFill>
                </a:uFill>
                <a:latin typeface="Calibri (MS) Bold"/>
                <a:ea typeface="Calibri (MS) Bold"/>
                <a:cs typeface="Calibri (MS) Bold"/>
              </a:rPr>
              <a:t> Sexual Health Alberta Health Services</a:t>
            </a:r>
          </a:p>
        </p:txBody>
      </p:sp>
      <p:sp>
        <p:nvSpPr>
          <p:cNvPr id="6" name="TextBox 6"/>
          <p:cNvSpPr txBox="1"/>
          <p:nvPr/>
        </p:nvSpPr>
        <p:spPr>
          <a:xfrm>
            <a:off x="14869344" y="9389961"/>
            <a:ext cx="2885256"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3:02 minutos</a:t>
            </a:r>
          </a:p>
        </p:txBody>
      </p:sp>
      <p:sp>
        <p:nvSpPr>
          <p:cNvPr id="7" name="TextBox 7"/>
          <p:cNvSpPr txBox="1"/>
          <p:nvPr/>
        </p:nvSpPr>
        <p:spPr>
          <a:xfrm>
            <a:off x="6457057" y="9658565"/>
            <a:ext cx="5373886" cy="309982"/>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https://www.youtube.com/watch?v=raxPKklDF2k</a:t>
            </a:r>
          </a:p>
        </p:txBody>
      </p:sp>
      <p:pic>
        <p:nvPicPr>
          <p:cNvPr id="9" name="Online Media 8" title="Understanding Consent">
            <a:hlinkClick r:id="" action="ppaction://media"/>
            <a:extLst>
              <a:ext uri="{FF2B5EF4-FFF2-40B4-BE49-F238E27FC236}">
                <a16:creationId xmlns:a16="http://schemas.microsoft.com/office/drawing/2014/main" id="{BE2F1822-AEC7-4A29-F3D1-FD2A0CAE14E9}"/>
              </a:ext>
            </a:extLst>
          </p:cNvPr>
          <p:cNvPicPr>
            <a:picLocks noRot="1" noChangeAspect="1"/>
          </p:cNvPicPr>
          <p:nvPr>
            <a:videoFile r:link="rId1"/>
          </p:nvPr>
        </p:nvPicPr>
        <p:blipFill>
          <a:blip r:embed="rId3"/>
          <a:stretch>
            <a:fillRect/>
          </a:stretch>
        </p:blipFill>
        <p:spPr>
          <a:xfrm>
            <a:off x="2095500" y="1325189"/>
            <a:ext cx="14097000" cy="7958931"/>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658758" y="3035070"/>
            <a:ext cx="10970478" cy="4216860"/>
          </a:xfrm>
          <a:prstGeom prst="rect">
            <a:avLst/>
          </a:prstGeom>
        </p:spPr>
        <p:txBody>
          <a:bodyPr lIns="0" tIns="0" rIns="0" bIns="0" rtlCol="0" anchor="t">
            <a:spAutoFit/>
          </a:bodyPr>
          <a:lstStyle/>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¿Cuáles son algunos ejemplos de situaciones en las que alguien no puede dar su consentimiento?</a:t>
            </a:r>
          </a:p>
          <a:p>
            <a:pPr algn="ctr">
              <a:lnSpc>
                <a:spcPts val="5599"/>
              </a:lnSpc>
            </a:pPr>
            <a:endParaRPr lang="en-US" sz="3000" i="1" dirty="0">
              <a:solidFill>
                <a:srgbClr val="000000"/>
              </a:solidFill>
              <a:latin typeface="Calibri (MS) Italics"/>
              <a:ea typeface="Calibri (MS) Italics"/>
              <a:cs typeface="Calibri (MS) Italics"/>
              <a:sym typeface="Calibri (MS) Italics"/>
            </a:endParaRPr>
          </a:p>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¿Qué harías si vieras a alguien que está siendo presionado para participar en una actividad sexual en una fiesta pero que no fuese capaz dar su consentimiento?</a:t>
            </a:r>
          </a:p>
        </p:txBody>
      </p:sp>
      <p:grpSp>
        <p:nvGrpSpPr>
          <p:cNvPr id="3" name="Group 3"/>
          <p:cNvGrpSpPr/>
          <p:nvPr/>
        </p:nvGrpSpPr>
        <p:grpSpPr>
          <a:xfrm>
            <a:off x="0" y="0"/>
            <a:ext cx="18288000" cy="1081522"/>
            <a:chOff x="0" y="0"/>
            <a:chExt cx="4816593" cy="284845"/>
          </a:xfrm>
        </p:grpSpPr>
        <p:sp>
          <p:nvSpPr>
            <p:cNvPr id="4" name="Freeform 4"/>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5" name="TextBox 5"/>
            <p:cNvSpPr txBox="1"/>
            <p:nvPr/>
          </p:nvSpPr>
          <p:spPr>
            <a:xfrm>
              <a:off x="0" y="-161925"/>
              <a:ext cx="4816593" cy="446770"/>
            </a:xfrm>
            <a:prstGeom prst="rect">
              <a:avLst/>
            </a:prstGeom>
          </p:spPr>
          <p:txBody>
            <a:bodyPr lIns="50800" tIns="50800" rIns="50800" bIns="50800" rtlCol="0" anchor="ctr"/>
            <a:lstStyle/>
            <a:p>
              <a:pPr algn="ctr">
                <a:lnSpc>
                  <a:spcPts val="5740"/>
                </a:lnSpc>
              </a:pPr>
              <a:endParaRPr/>
            </a:p>
          </p:txBody>
        </p:sp>
      </p:grpSp>
      <p:sp>
        <p:nvSpPr>
          <p:cNvPr id="6" name="TextBox 6"/>
          <p:cNvSpPr txBox="1"/>
          <p:nvPr/>
        </p:nvSpPr>
        <p:spPr>
          <a:xfrm>
            <a:off x="648769" y="-21336"/>
            <a:ext cx="16990457" cy="10500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FFFFFF"/>
                </a:solidFill>
                <a:effectLst/>
                <a:uFill>
                  <a:solidFill>
                    <a:prstClr val="black">
                      <a:alpha val="0"/>
                    </a:prstClr>
                  </a:solidFill>
                </a:uFill>
                <a:latin typeface="Calibri (MS) Bold"/>
                <a:ea typeface="Calibri (MS) Bold"/>
                <a:cs typeface="Calibri (MS) Bold"/>
              </a:rPr>
              <a:t>Preguntas de debate dirigidas por el personal sobre el video “Entender que es el consentimiento” de Teaching Sexual Health Alberta Health Services</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5163"/>
            <a:ext cx="18288000" cy="1768662"/>
            <a:chOff x="0" y="-114611"/>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4611"/>
              <a:ext cx="4816593" cy="465820"/>
            </a:xfrm>
            <a:prstGeom prst="rect">
              <a:avLst/>
            </a:prstGeom>
          </p:spPr>
          <p:txBody>
            <a:bodyPr lIns="50800" tIns="50800" rIns="50800" bIns="50800" rtlCol="0" anchor="ctr"/>
            <a:lstStyle/>
            <a:p>
              <a:pPr algn="ctr">
                <a:lnSpc>
                  <a:spcPts val="644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“No dejes que la presión termine como abuso sexual”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Fight</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Child Abuse</a:t>
              </a:r>
            </a:p>
          </p:txBody>
        </p:sp>
      </p:grpSp>
      <p:sp>
        <p:nvSpPr>
          <p:cNvPr id="5" name="TextBox 5"/>
          <p:cNvSpPr txBox="1"/>
          <p:nvPr/>
        </p:nvSpPr>
        <p:spPr>
          <a:xfrm>
            <a:off x="6444555" y="9715500"/>
            <a:ext cx="5398889" cy="309982"/>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https://www.youtube.com/watch?v=F9lCVyLSHvc</a:t>
            </a:r>
          </a:p>
        </p:txBody>
      </p:sp>
      <p:sp>
        <p:nvSpPr>
          <p:cNvPr id="6" name="TextBox 6"/>
          <p:cNvSpPr txBox="1"/>
          <p:nvPr/>
        </p:nvSpPr>
        <p:spPr>
          <a:xfrm>
            <a:off x="14292827" y="9446896"/>
            <a:ext cx="3233173"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4:35 minutos</a:t>
            </a:r>
          </a:p>
        </p:txBody>
      </p:sp>
      <p:pic>
        <p:nvPicPr>
          <p:cNvPr id="8" name="Online Media 7" title="Don’t let Pressure End Up as Sexual Abuse">
            <a:hlinkClick r:id="" action="ppaction://media"/>
            <a:extLst>
              <a:ext uri="{FF2B5EF4-FFF2-40B4-BE49-F238E27FC236}">
                <a16:creationId xmlns:a16="http://schemas.microsoft.com/office/drawing/2014/main" id="{F7151DCC-F77E-1512-B30A-5AB683297BB1}"/>
              </a:ext>
            </a:extLst>
          </p:cNvPr>
          <p:cNvPicPr>
            <a:picLocks noRot="1" noChangeAspect="1"/>
          </p:cNvPicPr>
          <p:nvPr>
            <a:videoFile r:link="rId1"/>
          </p:nvPr>
        </p:nvPicPr>
        <p:blipFill>
          <a:blip r:embed="rId3"/>
          <a:stretch>
            <a:fillRect/>
          </a:stretch>
        </p:blipFill>
        <p:spPr>
          <a:xfrm>
            <a:off x="2139785" y="1333499"/>
            <a:ext cx="14008429" cy="790892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73554" y="1494638"/>
            <a:ext cx="15290089" cy="1583436"/>
          </a:xfrm>
          <a:prstGeom prst="rect">
            <a:avLst/>
          </a:prstGeom>
        </p:spPr>
        <p:txBody>
          <a:bodyPr wrap="square" lIns="0" tIns="0" rIns="0" bIns="0" rtlCol="0" anchor="t">
            <a:spAutoFit/>
          </a:bodyPr>
          <a:lstStyle/>
          <a:p>
            <a:pPr algn="ctr">
              <a:lnSpc>
                <a:spcPts val="4200"/>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Los participantes se dividirán en 2 grupos y el personal asignará un número a cada grupo. Cada grupo trabajará en conjunto y responderá a las preguntas correspondientes a su número. Luego, cada grupo se turnará para presentar sus respuestas a todos.</a:t>
            </a:r>
          </a:p>
        </p:txBody>
      </p:sp>
      <p:sp>
        <p:nvSpPr>
          <p:cNvPr id="3" name="TextBox 3"/>
          <p:cNvSpPr txBox="1"/>
          <p:nvPr/>
        </p:nvSpPr>
        <p:spPr>
          <a:xfrm>
            <a:off x="1729993" y="3899681"/>
            <a:ext cx="5895125" cy="5166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Preguntas del Grupo 1</a:t>
            </a:r>
          </a:p>
        </p:txBody>
      </p:sp>
      <p:sp>
        <p:nvSpPr>
          <p:cNvPr id="4" name="TextBox 4"/>
          <p:cNvSpPr txBox="1"/>
          <p:nvPr/>
        </p:nvSpPr>
        <p:spPr>
          <a:xfrm>
            <a:off x="10309363" y="3899681"/>
            <a:ext cx="5895125" cy="5166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Preguntas del Grupo 2</a:t>
            </a:r>
          </a:p>
        </p:txBody>
      </p:sp>
      <p:sp>
        <p:nvSpPr>
          <p:cNvPr id="5" name="TextBox 5"/>
          <p:cNvSpPr txBox="1"/>
          <p:nvPr/>
        </p:nvSpPr>
        <p:spPr>
          <a:xfrm>
            <a:off x="1729993" y="5385581"/>
            <a:ext cx="5895125" cy="158343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Haz una lista de las señales de alerta que </a:t>
            </a:r>
            <a:r>
              <a:rPr lang="es-US" sz="30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Willow</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 pasó por alto en este video.</a:t>
            </a:r>
          </a:p>
        </p:txBody>
      </p:sp>
      <p:sp>
        <p:nvSpPr>
          <p:cNvPr id="6" name="TextBox 6"/>
          <p:cNvSpPr txBox="1"/>
          <p:nvPr/>
        </p:nvSpPr>
        <p:spPr>
          <a:xfrm>
            <a:off x="10309363" y="5385581"/>
            <a:ext cx="5895125" cy="105003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Elabora una lista de ideas sobre cómo manejarías la situación.</a:t>
            </a:r>
          </a:p>
        </p:txBody>
      </p:sp>
      <p:grpSp>
        <p:nvGrpSpPr>
          <p:cNvPr id="7" name="Group 7"/>
          <p:cNvGrpSpPr/>
          <p:nvPr/>
        </p:nvGrpSpPr>
        <p:grpSpPr>
          <a:xfrm>
            <a:off x="-25401" y="-275148"/>
            <a:ext cx="18313397" cy="1624001"/>
            <a:chOff x="-6690" y="-72467"/>
            <a:chExt cx="4823282" cy="427720"/>
          </a:xfrm>
        </p:grpSpPr>
        <p:sp>
          <p:nvSpPr>
            <p:cNvPr id="8" name="Freeform 8"/>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9" name="TextBox 9"/>
            <p:cNvSpPr txBox="1"/>
            <p:nvPr/>
          </p:nvSpPr>
          <p:spPr>
            <a:xfrm>
              <a:off x="-6690" y="-72467"/>
              <a:ext cx="4816593" cy="427720"/>
            </a:xfrm>
            <a:prstGeom prst="rect">
              <a:avLst/>
            </a:prstGeom>
          </p:spPr>
          <p:txBody>
            <a:bodyPr lIns="50800" tIns="50800" rIns="50800" bIns="50800" rtlCol="0" anchor="ctr"/>
            <a:lstStyle/>
            <a:p>
              <a:pPr algn="ctr">
                <a:lnSpc>
                  <a:spcPts val="49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Preguntas de debate sobre el video “No dejes que la presión termine como abuso sexual”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Fight</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Child Abuse</a:t>
              </a:r>
            </a:p>
          </p:txBody>
        </p:sp>
      </p:grpSp>
      <p:sp>
        <p:nvSpPr>
          <p:cNvPr id="10" name="TextBox 10"/>
          <p:cNvSpPr txBox="1"/>
          <p:nvPr/>
        </p:nvSpPr>
        <p:spPr>
          <a:xfrm>
            <a:off x="1729993" y="7404880"/>
            <a:ext cx="5895125" cy="105003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¿En qué momento crees que Willow debería haberse ido a casa?</a:t>
            </a:r>
          </a:p>
        </p:txBody>
      </p:sp>
      <p:sp>
        <p:nvSpPr>
          <p:cNvPr id="11" name="TextBox 11"/>
          <p:cNvSpPr txBox="1"/>
          <p:nvPr/>
        </p:nvSpPr>
        <p:spPr>
          <a:xfrm>
            <a:off x="10309363" y="7404880"/>
            <a:ext cx="5895125" cy="105003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¿A quién recomendarías acudir si estuvieras en esta situación?</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810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01035"/>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Historia de la vida real - Sandra</a:t>
            </a:r>
          </a:p>
        </p:txBody>
      </p:sp>
      <p:sp>
        <p:nvSpPr>
          <p:cNvPr id="6" name="TextBox 6"/>
          <p:cNvSpPr txBox="1"/>
          <p:nvPr/>
        </p:nvSpPr>
        <p:spPr>
          <a:xfrm>
            <a:off x="2201062" y="1417523"/>
            <a:ext cx="13885872" cy="7451953"/>
          </a:xfrm>
          <a:prstGeom prst="rect">
            <a:avLst/>
          </a:prstGeom>
        </p:spPr>
        <p:txBody>
          <a:bodyPr lIns="0" tIns="0" rIns="0" bIns="0" rtlCol="0" anchor="t">
            <a:spAutoFit/>
          </a:bodyPr>
          <a:lstStyle/>
          <a:p>
            <a:pPr algn="ctr">
              <a:lnSpc>
                <a:spcPts val="3920"/>
              </a:lnSpc>
            </a:pP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Sandra, de 17 años, inmigró a los EE. UU. cuando tenía 15. Siempre ha sido tímida en la escuela y tiene problemas para comunicarse con sus compañeros debido a sus limitadas habilidades en inglés. Solía hablar con una empleada de la cafetería de la escuela que habla español. </a:t>
            </a:r>
          </a:p>
          <a:p>
            <a:pPr algn="ctr">
              <a:lnSpc>
                <a:spcPts val="3920"/>
              </a:lnSpc>
            </a:pPr>
            <a:endParaRPr lang="en-US" sz="2800" dirty="0">
              <a:solidFill>
                <a:srgbClr val="000000"/>
              </a:solidFill>
              <a:latin typeface="Calibri (MS)"/>
              <a:ea typeface="Calibri (MS)"/>
              <a:cs typeface="Calibri (MS)"/>
              <a:sym typeface="Calibri (MS)"/>
            </a:endParaRPr>
          </a:p>
          <a:p>
            <a:pPr algn="ctr">
              <a:lnSpc>
                <a:spcPts val="3920"/>
              </a:lnSpc>
            </a:pP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Cuando Sandra comenzó la escuela, estaba muy motivada, pero hace poco empezó a ausentarse con frecuencia y parece cansada y distraída. La trabajadora de la cafetería continuó hablando con Sandra y la animó a seguir acudiendo a la escuela.</a:t>
            </a:r>
          </a:p>
          <a:p>
            <a:pPr algn="ctr">
              <a:lnSpc>
                <a:spcPts val="3920"/>
              </a:lnSpc>
            </a:pPr>
            <a:endParaRPr lang="en-US" sz="2800" dirty="0">
              <a:solidFill>
                <a:srgbClr val="000000"/>
              </a:solidFill>
              <a:latin typeface="Calibri (MS)"/>
              <a:ea typeface="Calibri (MS)"/>
              <a:cs typeface="Calibri (MS)"/>
              <a:sym typeface="Calibri (MS)"/>
            </a:endParaRPr>
          </a:p>
          <a:p>
            <a:pPr algn="ctr">
              <a:lnSpc>
                <a:spcPts val="3920"/>
              </a:lnSpc>
            </a:pPr>
            <a:r>
              <a:rPr lang="es-US" sz="2800" b="0" i="0" u="none" strike="noStrike" cap="none" baseline="0" dirty="0">
                <a:solidFill>
                  <a:srgbClr val="000000"/>
                </a:solidFill>
                <a:effectLst/>
                <a:uFill>
                  <a:solidFill>
                    <a:prstClr val="black">
                      <a:alpha val="0"/>
                    </a:prstClr>
                  </a:solidFill>
                </a:uFill>
                <a:latin typeface="Calibri (MS)"/>
                <a:ea typeface="Calibri (MS)"/>
                <a:cs typeface="Calibri (MS)"/>
              </a:rPr>
              <a:t>Un día, la trabajadora de la cafetería se dio cuenta de que Sandra había estado llorando y le preguntó si estaba bien. Sandra reveló que tenía una relación abusiva y que su novio la había convencido de grabar videos de ellos participando en actos sexuales, aunque eso la hacía sentir incómoda. Se enteró de que su novio había estado vendiendo los videos en Internet. Cuando intentó romper con él, la amenazó con enviarle los videos a su familia y a los miembros de su iglesia si se lo decía a alguien o si se negaba a continuar con los videos. Tiene miedo de que su familia la rechace y teme llamar a la policía porque cree que será deportada.</a:t>
            </a:r>
          </a:p>
        </p:txBody>
      </p:sp>
      <p:sp>
        <p:nvSpPr>
          <p:cNvPr id="7" name="TextBox 7"/>
          <p:cNvSpPr txBox="1"/>
          <p:nvPr/>
        </p:nvSpPr>
        <p:spPr>
          <a:xfrm>
            <a:off x="1968624" y="9806305"/>
            <a:ext cx="14350752" cy="309982"/>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https://www.nj.gov/education/safety/sandp/cwss/ht/docs/HT%20Prevention%20Guidelines%20for%20Schools_Jan2022_updated%202.24.22.pdf</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tretch>
            <a:fillRect/>
          </a:stretch>
        </p:blipFill>
        <p:spPr>
          <a:xfrm>
            <a:off x="4710846" y="1907954"/>
            <a:ext cx="9130865" cy="7350346"/>
          </a:xfrm>
          <a:prstGeom prst="rect">
            <a:avLst/>
          </a:prstGeom>
        </p:spPr>
      </p:pic>
      <p:sp>
        <p:nvSpPr>
          <p:cNvPr id="6" name="TextBox 6"/>
          <p:cNvSpPr txBox="1"/>
          <p:nvPr/>
        </p:nvSpPr>
        <p:spPr>
          <a:xfrm>
            <a:off x="0" y="1524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sp>
        <p:nvSpPr>
          <p:cNvPr id="7" name="TextBox 6">
            <a:extLst>
              <a:ext uri="{FF2B5EF4-FFF2-40B4-BE49-F238E27FC236}">
                <a16:creationId xmlns:a16="http://schemas.microsoft.com/office/drawing/2014/main" id="{331F5A46-7A19-20FA-B3BA-329B85CF96D3}"/>
              </a:ext>
            </a:extLst>
          </p:cNvPr>
          <p:cNvSpPr txBox="1"/>
          <p:nvPr/>
        </p:nvSpPr>
        <p:spPr>
          <a:xfrm>
            <a:off x="7772400" y="9563100"/>
            <a:ext cx="2386438" cy="274320"/>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JUGUEMOS</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3810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sp>
        <p:nvSpPr>
          <p:cNvPr id="6" name="TextBox 6"/>
          <p:cNvSpPr txBox="1"/>
          <p:nvPr/>
        </p:nvSpPr>
        <p:spPr>
          <a:xfrm>
            <a:off x="5004815" y="3824549"/>
            <a:ext cx="8278366" cy="1672509"/>
          </a:xfrm>
          <a:prstGeom prst="rect">
            <a:avLst/>
          </a:prstGeom>
        </p:spPr>
        <p:txBody>
          <a:bodyPr wrap="square" lIns="0" tIns="0" rIns="0" bIns="0" rtlCol="0" anchor="t">
            <a:spAutoFit/>
          </a:bodyPr>
          <a:lstStyle/>
          <a:p>
            <a:pPr algn="ctr">
              <a:lnSpc>
                <a:spcPts val="7000"/>
              </a:lnSpc>
            </a:pPr>
            <a:r>
              <a:rPr lang="es-US" sz="3000" b="0" i="0" u="none" strike="noStrike" cap="none" baseline="0" dirty="0">
                <a:effectLst/>
                <a:uFill>
                  <a:solidFill>
                    <a:prstClr val="black">
                      <a:alpha val="0"/>
                    </a:prstClr>
                  </a:solidFill>
                </a:uFill>
                <a:latin typeface="Calibri (MS)"/>
                <a:ea typeface="Calibri (MS)"/>
                <a:cs typeface="Calibri (MS)"/>
              </a:rPr>
              <a:t>Recomendamos jugar a </a:t>
            </a:r>
          </a:p>
          <a:p>
            <a:pPr algn="ctr">
              <a:lnSpc>
                <a:spcPts val="7000"/>
              </a:lnSpc>
            </a:pPr>
            <a:r>
              <a:rPr lang="es-US" sz="3000" b="0" i="0" u="sng" strike="noStrike" cap="none" baseline="0" dirty="0" err="1">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Healthy</a:t>
            </a:r>
            <a:r>
              <a:rPr lang="es-US" sz="3000" b="0" i="0" u="sng" strike="noStrike" cap="none" baseline="0" dirty="0">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 </a:t>
            </a:r>
            <a:r>
              <a:rPr lang="es-US" sz="3000" b="0" i="0" u="sng" strike="noStrike" cap="none" baseline="0" dirty="0" err="1">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Relationship</a:t>
            </a:r>
            <a:r>
              <a:rPr lang="es-US" sz="3000" b="0" i="0" u="sng" strike="noStrike" cap="none" baseline="0" dirty="0">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 </a:t>
            </a:r>
            <a:r>
              <a:rPr lang="es-US" sz="3000" b="0" i="0" u="sng" strike="noStrike" cap="none" baseline="0" dirty="0" err="1">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Jeopardy</a:t>
            </a:r>
            <a:r>
              <a:rPr lang="es-US" sz="3000" b="0" i="0" u="none" strike="noStrike" cap="none" baseline="0" dirty="0">
                <a:effectLst/>
                <a:uFill>
                  <a:solidFill>
                    <a:prstClr val="black">
                      <a:alpha val="0"/>
                    </a:prstClr>
                  </a:solidFill>
                </a:uFill>
                <a:latin typeface="Calibri (MS)"/>
                <a:ea typeface="Calibri (MS)"/>
                <a:cs typeface="Calibri (MS)"/>
              </a:rPr>
              <a:t>.</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2">
            <a:extLst>
              <a:ext uri="{FF2B5EF4-FFF2-40B4-BE49-F238E27FC236}">
                <a16:creationId xmlns:a16="http://schemas.microsoft.com/office/drawing/2014/main" id="{178B890B-ADA1-468E-3AFD-176DDFA4043A}"/>
              </a:ext>
            </a:extLst>
          </p:cNvPr>
          <p:cNvSpPr txBox="1"/>
          <p:nvPr/>
        </p:nvSpPr>
        <p:spPr>
          <a:xfrm>
            <a:off x="7543800" y="9639300"/>
            <a:ext cx="2386438" cy="274320"/>
          </a:xfrm>
          <a:prstGeom prst="rect">
            <a:avLst/>
          </a:prstGeom>
          <a:solidFill>
            <a:schemeClr val="bg1"/>
          </a:solidFill>
        </p:spPr>
        <p:txBody>
          <a:bodyPr wrap="square" lIns="0" tIns="0" rIns="0" bIns="0" rtlCol="0">
            <a:spAutoFit/>
          </a:body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FIN</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6" name="TextBox 6"/>
          <p:cNvSpPr txBox="1"/>
          <p:nvPr/>
        </p:nvSpPr>
        <p:spPr>
          <a:xfrm>
            <a:off x="0" y="38100"/>
            <a:ext cx="18288000" cy="679225"/>
          </a:xfrm>
          <a:prstGeom prst="rect">
            <a:avLst/>
          </a:prstGeom>
        </p:spPr>
        <p:txBody>
          <a:bodyPr lIns="0" tIns="0" rIns="0" bIns="0" rtlCol="0" anchor="t">
            <a:spAutoFit/>
          </a:bodyPr>
          <a:lstStyle/>
          <a:p>
            <a:pPr algn="ctr">
              <a:lnSpc>
                <a:spcPts val="602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Folleto de la lección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Therapist</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Aid LLC</a:t>
            </a:r>
          </a:p>
        </p:txBody>
      </p:sp>
      <p:pic>
        <p:nvPicPr>
          <p:cNvPr id="8" name="Picture 7">
            <a:extLst>
              <a:ext uri="{FF2B5EF4-FFF2-40B4-BE49-F238E27FC236}">
                <a16:creationId xmlns:a16="http://schemas.microsoft.com/office/drawing/2014/main" id="{0AFB091E-C68C-2FE2-46AC-04E18F77F7B6}"/>
              </a:ext>
            </a:extLst>
          </p:cNvPr>
          <p:cNvPicPr>
            <a:picLocks noChangeAspect="1"/>
          </p:cNvPicPr>
          <p:nvPr/>
        </p:nvPicPr>
        <p:blipFill>
          <a:blip r:embed="rId2"/>
          <a:stretch>
            <a:fillRect/>
          </a:stretch>
        </p:blipFill>
        <p:spPr>
          <a:xfrm>
            <a:off x="5618095" y="930275"/>
            <a:ext cx="7051810" cy="9242425"/>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88057" y="552173"/>
            <a:ext cx="10311884" cy="791755"/>
          </a:xfrm>
          <a:prstGeom prst="rect">
            <a:avLst/>
          </a:prstGeom>
        </p:spPr>
        <p:txBody>
          <a:bodyPr wrap="square" lIns="0" tIns="0" rIns="0" bIns="0" rtlCol="0" anchor="t">
            <a:spAutoFit/>
          </a:bodyPr>
          <a:lstStyle/>
          <a:p>
            <a:pPr algn="ctr">
              <a:lnSpc>
                <a:spcPts val="6999"/>
              </a:lnSpc>
            </a:pPr>
            <a:r>
              <a:rPr lang="es-US" sz="3500" b="0" i="0" u="none" strike="noStrike" cap="none" baseline="0" dirty="0">
                <a:solidFill>
                  <a:srgbClr val="000000"/>
                </a:solidFill>
                <a:effectLst/>
                <a:uFill>
                  <a:solidFill>
                    <a:prstClr val="black">
                      <a:alpha val="0"/>
                    </a:prstClr>
                  </a:solidFill>
                </a:uFill>
                <a:latin typeface="Calibri (MS)"/>
                <a:ea typeface="Calibri (MS)"/>
                <a:cs typeface="Calibri (MS)"/>
              </a:rPr>
              <a:t>Enlaces a los materiales de la lección</a:t>
            </a:r>
          </a:p>
        </p:txBody>
      </p:sp>
      <p:sp>
        <p:nvSpPr>
          <p:cNvPr id="3" name="TextBox 3"/>
          <p:cNvSpPr txBox="1"/>
          <p:nvPr/>
        </p:nvSpPr>
        <p:spPr>
          <a:xfrm>
            <a:off x="4755594" y="5747657"/>
            <a:ext cx="8776811" cy="575670"/>
          </a:xfrm>
          <a:prstGeom prst="rect">
            <a:avLst/>
          </a:prstGeom>
        </p:spPr>
        <p:txBody>
          <a:bodyPr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2" tooltip="https://www.therapistaid.com/worksheets/attachment-styles-romantic-relationships" history="0">
                  <a:extLst>
                    <a:ext uri="{A12FA001-AC4F-418D-AE19-62706E023703}">
                      <ahyp:hlinkClr xmlns:ahyp="http://schemas.microsoft.com/office/drawing/2018/hyperlinkcolor" val="tx"/>
                    </a:ext>
                  </a:extLst>
                </a:hlinkClick>
              </a:rPr>
              <a:t>Folleto “Estilos de apego” de </a:t>
            </a:r>
            <a:r>
              <a:rPr lang="es-US" sz="2800" b="0" i="0" u="sng" strike="noStrike" cap="none" baseline="0" dirty="0" err="1">
                <a:effectLst/>
                <a:uFill>
                  <a:solidFill>
                    <a:srgbClr val="000000"/>
                  </a:solidFill>
                </a:uFill>
                <a:latin typeface="Calibri (MS)"/>
                <a:ea typeface="Calibri (MS)"/>
                <a:cs typeface="Calibri (MS)"/>
                <a:hlinkClick r:id="rId2" tooltip="https://www.therapistaid.com/worksheets/attachment-styles-romantic-relationships" history="0">
                  <a:extLst>
                    <a:ext uri="{A12FA001-AC4F-418D-AE19-62706E023703}">
                      <ahyp:hlinkClr xmlns:ahyp="http://schemas.microsoft.com/office/drawing/2018/hyperlinkcolor" val="tx"/>
                    </a:ext>
                  </a:extLst>
                </a:hlinkClick>
              </a:rPr>
              <a:t>Therapist</a:t>
            </a:r>
            <a:r>
              <a:rPr lang="es-US" sz="2800" b="0" i="0" u="sng" strike="noStrike" cap="none" baseline="0" dirty="0">
                <a:effectLst/>
                <a:uFill>
                  <a:solidFill>
                    <a:srgbClr val="000000"/>
                  </a:solidFill>
                </a:uFill>
                <a:latin typeface="Calibri (MS)"/>
                <a:ea typeface="Calibri (MS)"/>
                <a:cs typeface="Calibri (MS)"/>
                <a:hlinkClick r:id="rId2" tooltip="https://www.therapistaid.com/worksheets/attachment-styles-romantic-relationships" history="0">
                  <a:extLst>
                    <a:ext uri="{A12FA001-AC4F-418D-AE19-62706E023703}">
                      <ahyp:hlinkClr xmlns:ahyp="http://schemas.microsoft.com/office/drawing/2018/hyperlinkcolor" val="tx"/>
                    </a:ext>
                  </a:extLst>
                </a:hlinkClick>
              </a:rPr>
              <a:t> Aid LLC</a:t>
            </a:r>
            <a:endParaRPr lang="en-US" sz="2800" u="sng" dirty="0">
              <a:latin typeface="Calibri (MS)"/>
              <a:ea typeface="Calibri (MS)"/>
              <a:cs typeface="Calibri (MS)"/>
              <a:sym typeface="Calibri (MS)"/>
              <a:hlinkClick r:id="rId3" tooltip="https://www.therapistaid.com/worksheets/attachment-styles-romantic-relationships">
                <a:extLst>
                  <a:ext uri="{A12FA001-AC4F-418D-AE19-62706E023703}">
                    <ahyp:hlinkClr xmlns:ahyp="http://schemas.microsoft.com/office/drawing/2018/hyperlinkcolor" val="tx"/>
                  </a:ext>
                </a:extLst>
              </a:hlinkClick>
            </a:endParaRPr>
          </a:p>
        </p:txBody>
      </p:sp>
      <p:sp>
        <p:nvSpPr>
          <p:cNvPr id="4" name="TextBox 4"/>
          <p:cNvSpPr txBox="1"/>
          <p:nvPr/>
        </p:nvSpPr>
        <p:spPr>
          <a:xfrm>
            <a:off x="304800" y="3337353"/>
            <a:ext cx="17678400"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4" tooltip="https://www.youtube.com/watch?v=raxPKklDF2k" history="0">
                  <a:extLst>
                    <a:ext uri="{A12FA001-AC4F-418D-AE19-62706E023703}">
                      <ahyp:hlinkClr xmlns:ahyp="http://schemas.microsoft.com/office/drawing/2018/hyperlinkcolor" val="tx"/>
                    </a:ext>
                  </a:extLst>
                </a:hlinkClick>
              </a:rPr>
              <a:t>Video “Entender qué es el consentimiento” de </a:t>
            </a:r>
            <a:r>
              <a:rPr lang="es-US" sz="2800" b="0" i="0" u="sng" strike="noStrike" cap="none" baseline="0" dirty="0" err="1">
                <a:effectLst/>
                <a:uFill>
                  <a:solidFill>
                    <a:srgbClr val="000000"/>
                  </a:solidFill>
                </a:uFill>
                <a:latin typeface="Calibri (MS)"/>
                <a:ea typeface="Calibri (MS)"/>
                <a:cs typeface="Calibri (MS)"/>
                <a:hlinkClick r:id="rId4" tooltip="https://www.youtube.com/watch?v=raxPKklDF2k" history="0">
                  <a:extLst>
                    <a:ext uri="{A12FA001-AC4F-418D-AE19-62706E023703}">
                      <ahyp:hlinkClr xmlns:ahyp="http://schemas.microsoft.com/office/drawing/2018/hyperlinkcolor" val="tx"/>
                    </a:ext>
                  </a:extLst>
                </a:hlinkClick>
              </a:rPr>
              <a:t>Teaching</a:t>
            </a:r>
            <a:r>
              <a:rPr lang="es-US" sz="2800" b="0" i="0" u="sng" strike="noStrike" cap="none" baseline="0" dirty="0">
                <a:effectLst/>
                <a:uFill>
                  <a:solidFill>
                    <a:srgbClr val="000000"/>
                  </a:solidFill>
                </a:uFill>
                <a:latin typeface="Calibri (MS)"/>
                <a:ea typeface="Calibri (MS)"/>
                <a:cs typeface="Calibri (MS)"/>
                <a:hlinkClick r:id="rId4" tooltip="https://www.youtube.com/watch?v=raxPKklDF2k" history="0">
                  <a:extLst>
                    <a:ext uri="{A12FA001-AC4F-418D-AE19-62706E023703}">
                      <ahyp:hlinkClr xmlns:ahyp="http://schemas.microsoft.com/office/drawing/2018/hyperlinkcolor" val="tx"/>
                    </a:ext>
                  </a:extLst>
                </a:hlinkClick>
              </a:rPr>
              <a:t> Sexual Health Alberta Health Services</a:t>
            </a:r>
          </a:p>
        </p:txBody>
      </p:sp>
      <p:sp>
        <p:nvSpPr>
          <p:cNvPr id="5" name="TextBox 5"/>
          <p:cNvSpPr txBox="1"/>
          <p:nvPr/>
        </p:nvSpPr>
        <p:spPr>
          <a:xfrm>
            <a:off x="4208204" y="6951617"/>
            <a:ext cx="9686925" cy="575670"/>
          </a:xfrm>
          <a:prstGeom prst="rect">
            <a:avLst/>
          </a:prstGeom>
        </p:spPr>
        <p:txBody>
          <a:bodyPr lIns="0" tIns="0" rIns="0" bIns="0" rtlCol="0" anchor="t">
            <a:spAutoFit/>
          </a:bodyPr>
          <a:lstStyle/>
          <a:p>
            <a:pPr algn="ctr">
              <a:lnSpc>
                <a:spcPts val="5040"/>
              </a:lnSpc>
            </a:pPr>
            <a:r>
              <a:rPr lang="es-US" sz="2800" b="0" i="0" u="sng" strike="noStrike" cap="none" baseline="0" dirty="0" err="1">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Healthy</a:t>
            </a:r>
            <a:r>
              <a:rPr lang="es-US" sz="2800" b="0" i="0" u="sng" strike="noStrike" cap="none" baseline="0" dirty="0">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Relationship</a:t>
            </a:r>
            <a:r>
              <a:rPr lang="es-US" sz="2800" b="0" i="0" u="sng" strike="noStrike" cap="none" baseline="0" dirty="0">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Jeopardy</a:t>
            </a:r>
            <a:endParaRPr lang="es-US" sz="2800" b="0" i="0" u="sng" strike="noStrike" cap="none" baseline="0" dirty="0">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endParaRPr>
          </a:p>
        </p:txBody>
      </p:sp>
      <p:sp>
        <p:nvSpPr>
          <p:cNvPr id="6" name="TextBox 6"/>
          <p:cNvSpPr txBox="1"/>
          <p:nvPr/>
        </p:nvSpPr>
        <p:spPr>
          <a:xfrm>
            <a:off x="304800" y="2133393"/>
            <a:ext cx="17678400" cy="575670"/>
          </a:xfrm>
          <a:prstGeom prst="rect">
            <a:avLst/>
          </a:prstGeom>
        </p:spPr>
        <p:txBody>
          <a:bodyPr wrap="square" lIns="0" tIns="0" rIns="0" bIns="0" rtlCol="0" anchor="t">
            <a:spAutoFit/>
          </a:bodyPr>
          <a:lstStyle/>
          <a:p>
            <a:pPr algn="ctr">
              <a:lnSpc>
                <a:spcPts val="5040"/>
              </a:lnSpc>
              <a:spcBef>
                <a:spcPct val="0"/>
              </a:spcBef>
            </a:pPr>
            <a:r>
              <a:rPr lang="es-US" sz="2800" b="0" i="0" u="sng" strike="noStrike" cap="none" baseline="0" dirty="0">
                <a:effectLst/>
                <a:uFill>
                  <a:solidFill>
                    <a:srgbClr val="000000"/>
                  </a:solidFill>
                </a:uFill>
                <a:latin typeface="Calibri (MS)"/>
                <a:ea typeface="Calibri (MS)"/>
                <a:cs typeface="Calibri (MS)"/>
                <a:hlinkClick r:id="rId6" tooltip="https://www.youtube.com/watch?v=Xvb-v83qJ8U" history="0">
                  <a:extLst>
                    <a:ext uri="{A12FA001-AC4F-418D-AE19-62706E023703}">
                      <ahyp:hlinkClr xmlns:ahyp="http://schemas.microsoft.com/office/drawing/2018/hyperlinkcolor" val="tx"/>
                    </a:ext>
                  </a:extLst>
                </a:hlinkClick>
              </a:rPr>
              <a:t>Video “La sorprendente clave para construir una relación saludable y duradera” de </a:t>
            </a:r>
            <a:r>
              <a:rPr lang="es-US" sz="2800" b="0" i="0" u="sng" strike="noStrike" cap="none" baseline="0" dirty="0" err="1">
                <a:effectLst/>
                <a:uFill>
                  <a:solidFill>
                    <a:srgbClr val="000000"/>
                  </a:solidFill>
                </a:uFill>
                <a:latin typeface="Calibri (MS)"/>
                <a:ea typeface="Calibri (MS)"/>
                <a:cs typeface="Calibri (MS)"/>
                <a:hlinkClick r:id="rId6" tooltip="https://www.youtube.com/watch?v=Xvb-v83qJ8U" history="0">
                  <a:extLst>
                    <a:ext uri="{A12FA001-AC4F-418D-AE19-62706E023703}">
                      <ahyp:hlinkClr xmlns:ahyp="http://schemas.microsoft.com/office/drawing/2018/hyperlinkcolor" val="tx"/>
                    </a:ext>
                  </a:extLst>
                </a:hlinkClick>
              </a:rPr>
              <a:t>Tedx</a:t>
            </a:r>
            <a:r>
              <a:rPr lang="es-US" sz="2800" b="0" i="0" u="sng" strike="noStrike" cap="none" baseline="0" dirty="0">
                <a:effectLst/>
                <a:uFill>
                  <a:solidFill>
                    <a:srgbClr val="000000"/>
                  </a:solidFill>
                </a:uFill>
                <a:latin typeface="Calibri (MS)"/>
                <a:ea typeface="Calibri (MS)"/>
                <a:cs typeface="Calibri (MS)"/>
                <a:hlinkClick r:id="rId6" tooltip="https://www.youtube.com/watch?v=Xvb-v83qJ8U"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6" tooltip="https://www.youtube.com/watch?v=Xvb-v83qJ8U" history="0">
                  <a:extLst>
                    <a:ext uri="{A12FA001-AC4F-418D-AE19-62706E023703}">
                      <ahyp:hlinkClr xmlns:ahyp="http://schemas.microsoft.com/office/drawing/2018/hyperlinkcolor" val="tx"/>
                    </a:ext>
                  </a:extLst>
                </a:hlinkClick>
              </a:rPr>
              <a:t>Talks</a:t>
            </a:r>
            <a:endParaRPr lang="es-US" sz="2800" b="0" i="0" u="sng" strike="noStrike" cap="none" baseline="0" dirty="0">
              <a:effectLst/>
              <a:uFill>
                <a:solidFill>
                  <a:srgbClr val="000000"/>
                </a:solidFill>
              </a:uFill>
              <a:latin typeface="Calibri (MS)"/>
              <a:ea typeface="Calibri (MS)"/>
              <a:cs typeface="Calibri (MS)"/>
              <a:hlinkClick r:id="rId6" tooltip="https://www.youtube.com/watch?v=Xvb-v83qJ8U" history="0">
                <a:extLst>
                  <a:ext uri="{A12FA001-AC4F-418D-AE19-62706E023703}">
                    <ahyp:hlinkClr xmlns:ahyp="http://schemas.microsoft.com/office/drawing/2018/hyperlinkcolor" val="tx"/>
                  </a:ext>
                </a:extLst>
              </a:hlinkClick>
            </a:endParaRPr>
          </a:p>
        </p:txBody>
      </p:sp>
      <p:sp>
        <p:nvSpPr>
          <p:cNvPr id="7" name="TextBox 7"/>
          <p:cNvSpPr txBox="1"/>
          <p:nvPr/>
        </p:nvSpPr>
        <p:spPr>
          <a:xfrm>
            <a:off x="1600200" y="4542505"/>
            <a:ext cx="16002000"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7" tooltip="https://www.youtube.com/watch?v=F9lCVyLSHvc" history="0">
                  <a:extLst>
                    <a:ext uri="{A12FA001-AC4F-418D-AE19-62706E023703}">
                      <ahyp:hlinkClr xmlns:ahyp="http://schemas.microsoft.com/office/drawing/2018/hyperlinkcolor" val="tx"/>
                    </a:ext>
                  </a:extLst>
                </a:hlinkClick>
              </a:rPr>
              <a:t>Video “No dejes que la presión termine como abuso sexual” de </a:t>
            </a:r>
            <a:r>
              <a:rPr lang="es-US" sz="2800" b="0" i="0" u="sng" strike="noStrike" cap="none" baseline="0" dirty="0" err="1">
                <a:effectLst/>
                <a:uFill>
                  <a:solidFill>
                    <a:srgbClr val="000000"/>
                  </a:solidFill>
                </a:uFill>
                <a:latin typeface="Calibri (MS)"/>
                <a:ea typeface="Calibri (MS)"/>
                <a:cs typeface="Calibri (MS)"/>
                <a:hlinkClick r:id="rId7" tooltip="https://www.youtube.com/watch?v=F9lCVyLSHvc" history="0">
                  <a:extLst>
                    <a:ext uri="{A12FA001-AC4F-418D-AE19-62706E023703}">
                      <ahyp:hlinkClr xmlns:ahyp="http://schemas.microsoft.com/office/drawing/2018/hyperlinkcolor" val="tx"/>
                    </a:ext>
                  </a:extLst>
                </a:hlinkClick>
              </a:rPr>
              <a:t>Fight</a:t>
            </a:r>
            <a:r>
              <a:rPr lang="es-US" sz="2800" b="0" i="0" u="sng" strike="noStrike" cap="none" baseline="0" dirty="0">
                <a:effectLst/>
                <a:uFill>
                  <a:solidFill>
                    <a:srgbClr val="000000"/>
                  </a:solidFill>
                </a:uFill>
                <a:latin typeface="Calibri (MS)"/>
                <a:ea typeface="Calibri (MS)"/>
                <a:cs typeface="Calibri (MS)"/>
                <a:hlinkClick r:id="rId7" tooltip="https://www.youtube.com/watch?v=F9lCVyLSHvc" history="0">
                  <a:extLst>
                    <a:ext uri="{A12FA001-AC4F-418D-AE19-62706E023703}">
                      <ahyp:hlinkClr xmlns:ahyp="http://schemas.microsoft.com/office/drawing/2018/hyperlinkcolor" val="tx"/>
                    </a:ext>
                  </a:extLst>
                </a:hlinkClick>
              </a:rPr>
              <a:t> Child Abuse</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6" y="-72762"/>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Resumen de la lección</a:t>
            </a:r>
          </a:p>
        </p:txBody>
      </p:sp>
      <p:sp>
        <p:nvSpPr>
          <p:cNvPr id="9" name="TextBox 9"/>
          <p:cNvSpPr txBox="1"/>
          <p:nvPr/>
        </p:nvSpPr>
        <p:spPr>
          <a:xfrm>
            <a:off x="6026312" y="1338338"/>
            <a:ext cx="6235371" cy="456792"/>
          </a:xfrm>
          <a:prstGeom prst="rect">
            <a:avLst/>
          </a:prstGeom>
        </p:spPr>
        <p:txBody>
          <a:bodyPr wrap="square" lIns="0" tIns="0" rIns="0" bIns="0" rtlCol="0" anchor="t">
            <a:spAutoFit/>
          </a:bodyPr>
          <a:lstStyle/>
          <a:p>
            <a:pPr algn="ctr">
              <a:lnSpc>
                <a:spcPts val="3919"/>
              </a:lnSpc>
              <a:spcBef>
                <a:spcPct val="0"/>
              </a:spcBef>
            </a:pP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Signos de una relación saludable:</a:t>
            </a:r>
          </a:p>
        </p:txBody>
      </p:sp>
      <p:sp>
        <p:nvSpPr>
          <p:cNvPr id="10" name="TextBox 10"/>
          <p:cNvSpPr txBox="1"/>
          <p:nvPr/>
        </p:nvSpPr>
        <p:spPr>
          <a:xfrm>
            <a:off x="3495805" y="2275934"/>
            <a:ext cx="5258098" cy="2472913"/>
          </a:xfrm>
          <a:prstGeom prst="rect">
            <a:avLst/>
          </a:prstGeom>
        </p:spPr>
        <p:txBody>
          <a:bodyPr lIns="0" tIns="0" rIns="0" bIns="0" rtlCol="0" anchor="t">
            <a:spAutoFit/>
          </a:bodyPr>
          <a:lstStyle/>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Respetarse mutuamente</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Comunicación honesta</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Abierto al cambio positivo</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Apoyo en momentos difíciles</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Sentirse seguro y protegido</a:t>
            </a:r>
          </a:p>
        </p:txBody>
      </p:sp>
      <p:sp>
        <p:nvSpPr>
          <p:cNvPr id="11" name="TextBox 11"/>
          <p:cNvSpPr txBox="1"/>
          <p:nvPr/>
        </p:nvSpPr>
        <p:spPr>
          <a:xfrm>
            <a:off x="10524475" y="2275934"/>
            <a:ext cx="5544889" cy="1975200"/>
          </a:xfrm>
          <a:prstGeom prst="rect">
            <a:avLst/>
          </a:prstGeom>
        </p:spPr>
        <p:txBody>
          <a:bodyPr lIns="0" tIns="0" rIns="0" bIns="0" rtlCol="0" anchor="t">
            <a:spAutoFit/>
          </a:bodyPr>
          <a:lstStyle/>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Amabilidad y cuidado</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Quieren lo mejor para el otro</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Respetar los límites del otro</a:t>
            </a:r>
          </a:p>
          <a:p>
            <a:pPr marL="604519" lvl="1" indent="-302260" algn="l">
              <a:lnSpc>
                <a:spcPts val="3919"/>
              </a:lnSpc>
              <a:buFont typeface="Arial"/>
              <a:buChar char="•"/>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Lealtad y confianza</a:t>
            </a:r>
          </a:p>
        </p:txBody>
      </p:sp>
      <p:sp>
        <p:nvSpPr>
          <p:cNvPr id="12" name="TextBox 12"/>
          <p:cNvSpPr txBox="1"/>
          <p:nvPr/>
        </p:nvSpPr>
        <p:spPr>
          <a:xfrm>
            <a:off x="3330415" y="5729417"/>
            <a:ext cx="11928023" cy="2472913"/>
          </a:xfrm>
          <a:prstGeom prst="rect">
            <a:avLst/>
          </a:prstGeom>
        </p:spPr>
        <p:txBody>
          <a:bodyPr lIns="0" tIns="0" rIns="0" bIns="0" rtlCol="0" anchor="t">
            <a:spAutoFit/>
          </a:bodyPr>
          <a:lstStyle/>
          <a:p>
            <a:pPr algn="ctr">
              <a:lnSpc>
                <a:spcPts val="3919"/>
              </a:lnSpc>
            </a:pPr>
            <a:r>
              <a:rPr lang="es-US" sz="2799" b="1" i="0" u="none" strike="noStrike" cap="none" baseline="0">
                <a:solidFill>
                  <a:srgbClr val="000000"/>
                </a:solidFill>
                <a:effectLst/>
                <a:uFill>
                  <a:solidFill>
                    <a:prstClr val="black">
                      <a:alpha val="0"/>
                    </a:prstClr>
                  </a:solidFill>
                </a:uFill>
                <a:latin typeface="Calibri (MS) Bold"/>
                <a:ea typeface="Calibri (MS) Bold"/>
                <a:cs typeface="Calibri (MS) Bold"/>
              </a:rPr>
              <a:t>Consentimiento:</a:t>
            </a:r>
            <a:r>
              <a:rPr lang="es-US" sz="2799" b="0" i="0" u="none" strike="noStrike" cap="none" baseline="0">
                <a:solidFill>
                  <a:srgbClr val="000000"/>
                </a:solidFill>
                <a:effectLst/>
                <a:uFill>
                  <a:solidFill>
                    <a:prstClr val="black">
                      <a:alpha val="0"/>
                    </a:prstClr>
                  </a:solidFill>
                </a:uFill>
                <a:latin typeface="Calibri (MS)"/>
                <a:ea typeface="Calibri (MS)"/>
                <a:cs typeface="Calibri (MS)"/>
              </a:rPr>
              <a:t> es cuando dos personas acuerdan participar en un acto sexual.</a:t>
            </a:r>
          </a:p>
          <a:p>
            <a:pPr algn="ctr">
              <a:lnSpc>
                <a:spcPts val="3919"/>
              </a:lnSpc>
            </a:pPr>
            <a:endParaRPr lang="en-US" sz="2799">
              <a:solidFill>
                <a:srgbClr val="000000"/>
              </a:solidFill>
              <a:latin typeface="Calibri (MS)"/>
              <a:ea typeface="Calibri (MS)"/>
              <a:cs typeface="Calibri (MS)"/>
              <a:sym typeface="Calibri (MS)"/>
            </a:endParaRPr>
          </a:p>
          <a:p>
            <a:pPr algn="ctr">
              <a:lnSpc>
                <a:spcPts val="3919"/>
              </a:lnSpc>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No se puede dar consentimiento si alguien es presionado o amenazado para hacerlo, está bajo la influencia del alcohol o las drogas, o está dormido o inconsciente.</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0.1160"/>
  <p:tag name="AS_RELEASE_DATE" val="2024.03.31"/>
  <p:tag name="AS_TITLE" val="Aspose.Slides for Java"/>
  <p:tag name="AS_VERSION" val="24.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1409</Words>
  <Application>Microsoft Office PowerPoint</Application>
  <PresentationFormat>Custom</PresentationFormat>
  <Paragraphs>137</Paragraphs>
  <Slides>22</Slides>
  <Notes>3</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 (MS) Italics</vt:lpstr>
      <vt:lpstr>Calibri (MS) Bold</vt:lpstr>
      <vt:lpstr>Calibri</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12th Grade Teacher Lesson Healthy Relationships &amp; Lifestyle</dc:title>
  <dc:creator>Luiza Auad da Silva Larizzatti</dc:creator>
  <cp:lastModifiedBy>Joyce Pour-Azar</cp:lastModifiedBy>
  <cp:revision>6</cp:revision>
  <dcterms:created xsi:type="dcterms:W3CDTF">2006-08-16T00:00:00Z</dcterms:created>
  <dcterms:modified xsi:type="dcterms:W3CDTF">2026-09-15T20:44:26Z</dcterms:modified>
</cp:coreProperties>
</file>