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 (MS)" panose="020B0604020202020204" charset="0"/>
      <p:regular r:id="rId22"/>
    </p:embeddedFont>
    <p:embeddedFont>
      <p:font typeface="Calibri (MS) Bold" panose="020B0604020202020204" charset="0"/>
      <p:regular r:id="rId23"/>
    </p:embeddedFont>
    <p:embeddedFont>
      <p:font typeface="Calibri (MS)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87CAC5-EF55-4C1D-B524-77C937A100F4}" v="2" dt="2025-11-24T21:25:57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custSel modSld sldOrd">
      <pc:chgData name="Megan Wilson" userId="4833c330-bb21-4a51-b524-eef8b134b0b1" providerId="ADAL" clId="{17E34592-B103-4D32-8966-D1DE2E1B8692}" dt="2025-12-05T12:44:48.653" v="97"/>
      <pc:docMkLst>
        <pc:docMk/>
      </pc:docMkLst>
      <pc:sldChg chg="modSp mod ord">
        <pc:chgData name="Megan Wilson" userId="4833c330-bb21-4a51-b524-eef8b134b0b1" providerId="ADAL" clId="{17E34592-B103-4D32-8966-D1DE2E1B8692}" dt="2025-12-05T12:44:48.653" v="97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21:24:18.502" v="0" actId="103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1:24:22.821" v="2" actId="1036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21:24:22.821" v="2" actId="1036"/>
          <ac:spMkLst>
            <pc:docMk/>
            <pc:sldMk cId="0" sldId="259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1:24:30.026" v="5" actId="1036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21:24:30.026" v="5" actId="103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1:24:27.173" v="3" actId="14100"/>
          <ac:spMkLst>
            <pc:docMk/>
            <pc:sldMk cId="0" sldId="260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1:24:39.604" v="21" actId="20577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21:24:39.604" v="21" actId="20577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1:24:44.931" v="22" actId="1036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21:24:44.931" v="22" actId="1036"/>
          <ac:spMkLst>
            <pc:docMk/>
            <pc:sldMk cId="0" sldId="262"/>
            <ac:spMk id="5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21:25:25.271" v="32" actId="1076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21:24:51.295" v="26" actId="1036"/>
          <ac:spMkLst>
            <pc:docMk/>
            <pc:sldMk cId="0" sldId="26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1:24:56.023" v="27" actId="207"/>
          <ac:spMkLst>
            <pc:docMk/>
            <pc:sldMk cId="0" sldId="263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21:25:25.271" v="32" actId="1076"/>
          <ac:picMkLst>
            <pc:docMk/>
            <pc:sldMk cId="0" sldId="263"/>
            <ac:picMk id="8" creationId="{475A9497-89D0-67FF-F66B-D6035A005000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21:26:08.629" v="44" actId="1036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21:25:34.584" v="37" actId="1035"/>
          <ac:spMkLst>
            <pc:docMk/>
            <pc:sldMk cId="0" sldId="267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1:25:38.303" v="38" actId="207"/>
          <ac:spMkLst>
            <pc:docMk/>
            <pc:sldMk cId="0" sldId="267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21:26:08.629" v="44" actId="1036"/>
          <ac:picMkLst>
            <pc:docMk/>
            <pc:sldMk cId="0" sldId="267"/>
            <ac:picMk id="8" creationId="{5CE91E12-C99D-214B-8757-0BD43D8B8A8C}"/>
          </ac:picMkLst>
        </pc:picChg>
      </pc:sldChg>
      <pc:sldChg chg="modSp mod">
        <pc:chgData name="Megan Wilson" userId="4833c330-bb21-4a51-b524-eef8b134b0b1" providerId="ADAL" clId="{17E34592-B103-4D32-8966-D1DE2E1B8692}" dt="2025-11-24T21:26:15.394" v="46" actId="1036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21:26:15.394" v="46" actId="1036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8:51.830" v="73" actId="20577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21:26:19.166" v="47" actId="1036"/>
          <ac:spMkLst>
            <pc:docMk/>
            <pc:sldMk cId="0" sldId="27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8:51.830" v="73" actId="20577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8:56.192" v="93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21:26:32.510" v="51" actId="207"/>
          <ac:spMkLst>
            <pc:docMk/>
            <pc:sldMk cId="0" sldId="273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1:26:30.063" v="50" actId="207"/>
          <ac:spMkLst>
            <pc:docMk/>
            <pc:sldMk cId="0" sldId="27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8:56.192" v="93" actId="20577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1:26:27.831" v="49" actId="207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1:26:39.980" v="53" actId="1036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21:26:39.980" v="53" actId="1036"/>
          <ac:spMkLst>
            <pc:docMk/>
            <pc:sldMk cId="0" sldId="274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5uM5VMrZas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5uM5VMrZas?feature=oembed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wrM6c38rWY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wrM6c38rWY?feature=oembed" TargetMode="Externa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5/01/Bingo-Game-for-Students-Human-Trafficking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hbfGo7voB8" TargetMode="External"/><Relationship Id="rId2" Type="http://schemas.openxmlformats.org/officeDocument/2006/relationships/hyperlink" Target="https://humantraffickinghotline.org/sites/default/files/HT%20Power%26Control%20Wheel%20NEW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ELLaMPiPqPM" TargetMode="External"/><Relationship Id="rId4" Type="http://schemas.openxmlformats.org/officeDocument/2006/relationships/hyperlink" Target="https://www.playfactile.com/lv5nudggh2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80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58991" y="8753050"/>
            <a:ext cx="1337001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 Breakdown of Human Trafficking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95168" y="4833709"/>
            <a:ext cx="9919609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159E9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Engagement- Ages 17-18 (12th Grade)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0169" y="3110214"/>
            <a:ext cx="13207661" cy="246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Connect for Freedom is a 501(c)(3) nonprofit committed to providing free online safety and human trafficking awareness materials to youth-serving organizations and communities.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60325"/>
            <a:ext cx="16057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PREVENTION THROUGH EDUCATION IS THE SOLUTION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5287" y="1354966"/>
            <a:ext cx="10293300" cy="739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Introduction to Human Trafficking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Department of Homeland Security “What is Human Trafficking” Video (4.5 min.) 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Human Trafficking Industries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Love146 “’I’m gonna make it’ - Stories of Child Trafficking from Survivors” Video (4.5 min)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Polaris Project Handout: Human Trafficking Power and Control Wheel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</a:t>
            </a:r>
          </a:p>
        </p:txBody>
      </p:sp>
      <p:sp>
        <p:nvSpPr>
          <p:cNvPr id="6" name="Freeform 6"/>
          <p:cNvSpPr/>
          <p:nvPr/>
        </p:nvSpPr>
        <p:spPr>
          <a:xfrm>
            <a:off x="291970" y="4214708"/>
            <a:ext cx="4564398" cy="489545"/>
          </a:xfrm>
          <a:custGeom>
            <a:avLst/>
            <a:gdLst/>
            <a:ahLst/>
            <a:cxnLst/>
            <a:rect l="l" t="t" r="r" b="b"/>
            <a:pathLst>
              <a:path w="4564398" h="489545">
                <a:moveTo>
                  <a:pt x="0" y="0"/>
                </a:moveTo>
                <a:lnTo>
                  <a:pt x="4564397" y="0"/>
                </a:lnTo>
                <a:lnTo>
                  <a:pt x="4564397" y="489546"/>
                </a:lnTo>
                <a:lnTo>
                  <a:pt x="0" y="489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01860" r="-2906" b="-3900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91970" y="4586183"/>
            <a:ext cx="4564398" cy="1797099"/>
            <a:chOff x="0" y="0"/>
            <a:chExt cx="1202146" cy="473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02146" cy="473310"/>
            </a:xfrm>
            <a:custGeom>
              <a:avLst/>
              <a:gdLst/>
              <a:ahLst/>
              <a:cxnLst/>
              <a:rect l="l" t="t" r="r" b="b"/>
              <a:pathLst>
                <a:path w="1202146" h="473310">
                  <a:moveTo>
                    <a:pt x="0" y="0"/>
                  </a:moveTo>
                  <a:lnTo>
                    <a:pt x="1202146" y="0"/>
                  </a:lnTo>
                  <a:lnTo>
                    <a:pt x="1202146" y="473310"/>
                  </a:lnTo>
                  <a:lnTo>
                    <a:pt x="0" y="473310"/>
                  </a:lnTo>
                  <a:close/>
                </a:path>
              </a:pathLst>
            </a:custGeom>
            <a:solidFill>
              <a:srgbClr val="39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02146" cy="549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59568" y="209370"/>
            <a:ext cx="1229201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Lesson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7315" y="-22225"/>
            <a:ext cx="4429244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Lesson Outline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7406" y="4912361"/>
            <a:ext cx="4313525" cy="1024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CFC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 Breakdown of </a:t>
            </a:r>
          </a:p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CFC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Human Trafficking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1970" y="1219404"/>
            <a:ext cx="4564398" cy="3004830"/>
          </a:xfrm>
          <a:custGeom>
            <a:avLst/>
            <a:gdLst/>
            <a:ahLst/>
            <a:cxnLst/>
            <a:rect l="l" t="t" r="r" b="b"/>
            <a:pathLst>
              <a:path w="4564398" h="3004830">
                <a:moveTo>
                  <a:pt x="0" y="0"/>
                </a:moveTo>
                <a:lnTo>
                  <a:pt x="4564397" y="0"/>
                </a:lnTo>
                <a:lnTo>
                  <a:pt x="4564397" y="3004829"/>
                </a:lnTo>
                <a:lnTo>
                  <a:pt x="0" y="30048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642" b="-590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425673" y="5602772"/>
            <a:ext cx="4044247" cy="2696165"/>
          </a:xfrm>
          <a:custGeom>
            <a:avLst/>
            <a:gdLst/>
            <a:ahLst/>
            <a:cxnLst/>
            <a:rect l="l" t="t" r="r" b="b"/>
            <a:pathLst>
              <a:path w="4044247" h="2696165">
                <a:moveTo>
                  <a:pt x="0" y="0"/>
                </a:moveTo>
                <a:lnTo>
                  <a:pt x="4044247" y="0"/>
                </a:lnTo>
                <a:lnTo>
                  <a:pt x="4044247" y="2696164"/>
                </a:lnTo>
                <a:lnTo>
                  <a:pt x="0" y="2696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63771" y="3327942"/>
            <a:ext cx="2608794" cy="2608794"/>
          </a:xfrm>
          <a:custGeom>
            <a:avLst/>
            <a:gdLst/>
            <a:ahLst/>
            <a:cxnLst/>
            <a:rect l="l" t="t" r="r" b="b"/>
            <a:pathLst>
              <a:path w="2608794" h="2608794">
                <a:moveTo>
                  <a:pt x="0" y="0"/>
                </a:moveTo>
                <a:lnTo>
                  <a:pt x="2608794" y="0"/>
                </a:lnTo>
                <a:lnTo>
                  <a:pt x="2608794" y="2608794"/>
                </a:lnTo>
                <a:lnTo>
                  <a:pt x="0" y="2608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0" y="-92074"/>
            <a:ext cx="18288000" cy="96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is Human Trafficking?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07496" y="1968930"/>
            <a:ext cx="9273009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use of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force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fraud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or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coercion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to obtain some type of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or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commercial sex act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86737" y="4313677"/>
            <a:ext cx="7914525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affects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everyone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regardless of sex, age, gender, race, or nationality.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3270" y="3195442"/>
            <a:ext cx="3061460" cy="40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HSI Blue Campaign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5795" y="5532877"/>
            <a:ext cx="3342525" cy="40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HSI Blue Campaign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86737" y="6651111"/>
            <a:ext cx="7914525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a victim is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under the age of 18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any act of commercial sex is considered to be trafficking, regardless of the use of force, fraud, or coercion.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72737" y="8403711"/>
            <a:ext cx="3342525" cy="40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Exodus Road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6133" y="2361962"/>
            <a:ext cx="8743570" cy="582540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92074"/>
            <a:ext cx="18288000" cy="96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Types of Human Trafficking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63119" y="2106973"/>
            <a:ext cx="7483558" cy="271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Sex trafficking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- using force, fraud, or coercion to obtain a commercial sex act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n-US" sz="3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Examples: escort services, pornography, brothels, massage parlors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63119" y="5622642"/>
            <a:ext cx="7483558" cy="271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- using force, fraud, or coercion to obtain labor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n-US" sz="3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Examples: restaurant workers, landscaping, factory workers, construction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23112" y="9867900"/>
            <a:ext cx="579268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https://www.state.gov/what-is-trafficking-in-persons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25952" y="-74612"/>
            <a:ext cx="543609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 Pervasive Problem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28018" y="3273743"/>
            <a:ext cx="84312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U.S. is the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#1 consumer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sex trafficking.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 Institute Against Human Trafficking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8018" y="4599623"/>
            <a:ext cx="88884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average age of child sex trafficking victims is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 Institute Against Human Trafficking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28018" y="7786687"/>
            <a:ext cx="84312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Only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2.7% of human trafficking cases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are prosecuted.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8392" y="1470062"/>
            <a:ext cx="1871216" cy="75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The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8" y="5927407"/>
            <a:ext cx="8431282" cy="142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Human trafficking is a </a:t>
            </a:r>
          </a:p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$150 billion dollar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industry.</a:t>
            </a:r>
          </a:p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277197" y="3272211"/>
            <a:ext cx="8208392" cy="4582682"/>
          </a:xfrm>
          <a:custGeom>
            <a:avLst/>
            <a:gdLst/>
            <a:ahLst/>
            <a:cxnLst/>
            <a:rect l="l" t="t" r="r" b="b"/>
            <a:pathLst>
              <a:path w="8208392" h="4582682">
                <a:moveTo>
                  <a:pt x="0" y="0"/>
                </a:moveTo>
                <a:lnTo>
                  <a:pt x="8208392" y="0"/>
                </a:lnTo>
                <a:lnTo>
                  <a:pt x="8208392" y="4582682"/>
                </a:lnTo>
                <a:lnTo>
                  <a:pt x="0" y="4582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18775" y="-92075"/>
            <a:ext cx="1005045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Action-Means-Purpose (AMP) Model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69000" y="9757481"/>
            <a:ext cx="6378178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https://polarisproject.org/understanding-human-trafficking/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85039" y="2029240"/>
            <a:ext cx="1451792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Action-Means-Purpose (AMP) Model can help explain the federal law for human trafficking.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32622" y="3966711"/>
            <a:ext cx="11622757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trafficker takes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ACTION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</a:t>
            </a:r>
            <a:r>
              <a:rPr lang="en-US" sz="3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transports, recruits, provides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), then employs the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MEANS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</a:t>
            </a:r>
            <a:r>
              <a:rPr lang="en-US" sz="3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force, fraud, or coercion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) for the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PURPOSE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compelling a victim to provide labor or a commercial sex act.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71418" y="6967086"/>
            <a:ext cx="10945165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 a minimum, one of each element (AMP) must be present to establish a human trafficking situation.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35163"/>
            <a:ext cx="18288000" cy="1768662"/>
            <a:chOff x="0" y="-114611"/>
            <a:chExt cx="4816593" cy="465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611"/>
              <a:ext cx="4816593" cy="465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40"/>
                </a:lnSpc>
              </a:pPr>
              <a:r>
                <a:rPr lang="en-US" sz="46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Department of Homeland Security “What is Human Trafficking?” Video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43501" y="9715500"/>
            <a:ext cx="560099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35uM5VMrZa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https://www.youtube.com/watch?v=35uM5VMrZas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2813" y="9446896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4:22 minutes</a:t>
            </a:r>
          </a:p>
        </p:txBody>
      </p:sp>
      <p:pic>
        <p:nvPicPr>
          <p:cNvPr id="8" name="Online Media 7" title="Tools That Teach: What is Human Trafficking?">
            <a:hlinkClick r:id="" action="ppaction://media"/>
            <a:extLst>
              <a:ext uri="{FF2B5EF4-FFF2-40B4-BE49-F238E27FC236}">
                <a16:creationId xmlns:a16="http://schemas.microsoft.com/office/drawing/2014/main" id="{475A9497-89D0-67FF-F66B-D6035A00500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33600" y="1362473"/>
            <a:ext cx="13792200" cy="7786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8" y="57621"/>
            <a:ext cx="17412724" cy="59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Department of Homeland Security “What is Human Trafficking?” Staff-Led Discussion Questions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4302" y="2565400"/>
            <a:ext cx="12619396" cy="499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Human trafficking can affect anyone, regardless of age, race, gender, sexual orientation, financial status, etc.</a:t>
            </a:r>
          </a:p>
          <a:p>
            <a:pPr algn="ctr">
              <a:lnSpc>
                <a:spcPts val="5599"/>
              </a:lnSpc>
            </a:pPr>
            <a:endParaRPr lang="en-US" sz="3999" i="1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What are some factors that can make someone more vulnerable to being human trafficked?</a:t>
            </a:r>
          </a:p>
          <a:p>
            <a:pPr algn="ctr">
              <a:lnSpc>
                <a:spcPts val="5599"/>
              </a:lnSpc>
            </a:pPr>
            <a:endParaRPr lang="en-US" sz="3999" i="1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What are some things we can do to stop human trafficking?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16116" y="-109452"/>
            <a:ext cx="1185576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Where Does Trafficking Occur the Most?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54738" y="1128398"/>
            <a:ext cx="8178524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8266" y="9764305"/>
            <a:ext cx="6271468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https://polarisproject.org/the-typology-of-modern-slavery/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6290" y="2374298"/>
            <a:ext cx="7127710" cy="64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Recreational Facilities 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golf courses, summer camps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Health Care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nursing homes, health aides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Carnivals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Forestry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logging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Factories &amp; Manufacturing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food processing, clothing industry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Commercial Cleaning Services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janitors, housekeepers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Landscaping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Hotels &amp; Hospitality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00995" y="2374298"/>
            <a:ext cx="7127710" cy="64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Construction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welding, roofing, carpentry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Health &amp; Beauty Services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nail or hair salons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Agriculture &amp; Animal Husbandry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dairy farms, corn fields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Peddling &amp; Begging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sell candy, solicit donations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Restaurants &amp; Food Services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Traveling Sales Crew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selling fraudulent products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Domestic Work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live-in nanny or housekeeper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37706" y="-109452"/>
            <a:ext cx="1381258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Where Does Trafficking Occur the Most? (cont.)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424108"/>
            <a:ext cx="8178524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Sex Trafficking: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8266" y="9764305"/>
            <a:ext cx="6271468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https://polarisproject.org/the-typology-of-modern-slavery/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55538" y="2325209"/>
            <a:ext cx="9032200" cy="64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Pornography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Residential Brothels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trafficker gives card with brothel location information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Outdoor Solicitation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pimp forcing young girls to meet men outside in their cars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Remote Interactive Sex Acts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webcams, phone sex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Personal Sexual Servitude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girl is sold to pay off family debt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Escort Services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women delivered to a location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3478" y="1424108"/>
            <a:ext cx="8178524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Sex and Labor Trafficking: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52887" y="2325209"/>
            <a:ext cx="6465518" cy="302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Arts &amp; Entertainment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exotic dancing, modeling, sports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Illicit Activities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ex. drugs, firearms, etc.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Bars &amp; Strip Clubs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Massage Parlors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19102"/>
            <a:ext cx="18288000" cy="1696332"/>
            <a:chOff x="0" y="-110381"/>
            <a:chExt cx="4816593" cy="446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0381"/>
              <a:ext cx="4816593" cy="44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80"/>
                </a:lnSpc>
              </a:pPr>
              <a:r>
                <a:rPr lang="en-US" sz="42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Love146 “’I’m </a:t>
              </a:r>
              <a:r>
                <a:rPr lang="en-US" sz="420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gonna</a:t>
              </a:r>
              <a:r>
                <a:rPr lang="en-US" sz="42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make it’ - Stories of Child Trafficking from Survivors” Video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36134" y="9715500"/>
            <a:ext cx="561573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TwrM6c38rW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https://www.youtube.com/watch?v=TwrM6c38rWY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2813" y="9446896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4:44 minutes</a:t>
            </a:r>
          </a:p>
        </p:txBody>
      </p:sp>
      <p:pic>
        <p:nvPicPr>
          <p:cNvPr id="8" name="Online Media 7" title="“I’m gonna make it” - Stories of Child Trafficking from Survivors">
            <a:hlinkClick r:id="" action="ppaction://media"/>
            <a:extLst>
              <a:ext uri="{FF2B5EF4-FFF2-40B4-BE49-F238E27FC236}">
                <a16:creationId xmlns:a16="http://schemas.microsoft.com/office/drawing/2014/main" id="{5CE91E12-C99D-214B-8757-0BD43D8B8A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19300" y="1213326"/>
            <a:ext cx="14249400" cy="804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8" y="48096"/>
            <a:ext cx="17412724" cy="58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Love146 “’I’m gonna make it’ - Stories of Child Trafficking from Survivors” Staff-Led Discussion Question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4302" y="2917825"/>
            <a:ext cx="12619396" cy="428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In this video, we saw how there were children of different races, ethnicities, genders, etc. that human trafficking affected. They were also trafficked in multiple different ways.</a:t>
            </a:r>
          </a:p>
          <a:p>
            <a:pPr algn="ctr">
              <a:lnSpc>
                <a:spcPts val="5599"/>
              </a:lnSpc>
            </a:pPr>
            <a:endParaRPr lang="en-US" sz="3999" i="1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Do you think that you will be more aware of these issues after seeing this video? If so, how?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66233" y="3668713"/>
            <a:ext cx="6955533" cy="174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We recommend playing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5/01/Bingo-Game-for-Students-Human-Trafficking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Trafficking BINGO</a:t>
            </a: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8951" y="1028700"/>
            <a:ext cx="6802784" cy="8196125"/>
          </a:xfrm>
          <a:custGeom>
            <a:avLst/>
            <a:gdLst/>
            <a:ahLst/>
            <a:cxnLst/>
            <a:rect l="l" t="t" r="r" b="b"/>
            <a:pathLst>
              <a:path w="6802784" h="8196125">
                <a:moveTo>
                  <a:pt x="0" y="0"/>
                </a:moveTo>
                <a:lnTo>
                  <a:pt x="6802784" y="0"/>
                </a:lnTo>
                <a:lnTo>
                  <a:pt x="6802784" y="8196125"/>
                </a:lnTo>
                <a:lnTo>
                  <a:pt x="0" y="819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96513" y="858923"/>
            <a:ext cx="7294975" cy="9428077"/>
          </a:xfrm>
          <a:custGeom>
            <a:avLst/>
            <a:gdLst/>
            <a:ahLst/>
            <a:cxnLst/>
            <a:rect l="l" t="t" r="r" b="b"/>
            <a:pathLst>
              <a:path w="7294975" h="9428077">
                <a:moveTo>
                  <a:pt x="0" y="0"/>
                </a:moveTo>
                <a:lnTo>
                  <a:pt x="7294974" y="0"/>
                </a:lnTo>
                <a:lnTo>
                  <a:pt x="7294974" y="9428077"/>
                </a:lnTo>
                <a:lnTo>
                  <a:pt x="0" y="9428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71352"/>
            <a:ext cx="18288000" cy="824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Polaris Project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18716" y="152066"/>
            <a:ext cx="6450568" cy="95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Links to Lesson Materials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67136" y="5747657"/>
            <a:ext cx="13153727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2" tooltip="https://humantraffickinghotline.org/sites/default/files/HT%20Power%26Control%20Wheel%20NEW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Polaris Project "Human Trafficking Power and Control Wheel" Handout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73739" y="4267472"/>
            <a:ext cx="12555856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XhbfGo7voB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Alliance to End Human Trafficking “Human Trafficking Basics” Video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89718" y="7227842"/>
            <a:ext cx="8323898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4" tooltip="https://www.playfactile.com/lv5nudggh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Safety Jeopardy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27982" y="2791549"/>
            <a:ext cx="13432036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Oasis Mental Health Applications “Building Healthy Relationships” Video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0427" y="-920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Recap of Lesson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7496" y="1473294"/>
            <a:ext cx="9273009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Human trafficking- the use of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force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fraud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or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coercion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to obtain some type of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or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commercial sex act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07496" y="4855304"/>
            <a:ext cx="9273009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 Types of Human Trafficking: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Sex Trafficking &amp; Labor Trafficking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81410" y="3183349"/>
            <a:ext cx="10725181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If a victim is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under the age of 18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any act of commercial sex is considered to be trafficking, regardless of the use of force, fraud, or coercion.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35466" y="6639028"/>
            <a:ext cx="14517921" cy="52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Action-Means-Purpose (AMP) Model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can help explain the federal law for human trafficking.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83049" y="7738745"/>
            <a:ext cx="11622757" cy="151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trafficker takes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ACTION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</a:t>
            </a:r>
            <a:r>
              <a:rPr lang="en-US" sz="28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transports, recruits, provides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), then employs the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MEANS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</a:t>
            </a:r>
            <a:r>
              <a:rPr lang="en-US" sz="28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force, fraud, or coercion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) for the </a:t>
            </a:r>
            <a:r>
              <a:rPr lang="en-US" sz="28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PURPOSE</a:t>
            </a:r>
            <a:r>
              <a:rPr lang="en-US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compelling a victim to provide labor or a commercial sex act.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1034</Words>
  <Application>Microsoft Office PowerPoint</Application>
  <PresentationFormat>Custom</PresentationFormat>
  <Paragraphs>134</Paragraphs>
  <Slides>19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 (MS) Italics</vt:lpstr>
      <vt:lpstr>Calibri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12th Grade Teacher Lesson Human Trafficking</dc:title>
  <dc:creator>Joyce Pour-Azar</dc:creator>
  <cp:lastModifiedBy>Joyce Pour-Azar</cp:lastModifiedBy>
  <cp:revision>2</cp:revision>
  <dcterms:created xsi:type="dcterms:W3CDTF">2006-08-16T00:00:00Z</dcterms:created>
  <dcterms:modified xsi:type="dcterms:W3CDTF">2026-09-15T20:42:07Z</dcterms:modified>
  <dc:identifier>DAGaac7QXf4</dc:identifier>
</cp:coreProperties>
</file>