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Calibri (MS)" panose="020B0604020202020204" charset="0"/>
      <p:regular r:id="rId23"/>
    </p:embeddedFont>
    <p:embeddedFont>
      <p:font typeface="Calibri (MS) Bold" panose="020B0604020202020204" charset="0"/>
      <p:regular r:id="rId24"/>
    </p:embeddedFont>
    <p:embeddedFont>
      <p:font typeface="Calibri (MS) Bold Italics" panose="020B0604020202020204" charset="0"/>
      <p:regular r:id="rId25"/>
    </p:embeddedFont>
    <p:embeddedFont>
      <p:font typeface="Calibri (MS) Italics" panose="020B0604020202020204" charset="0"/>
      <p:regular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AE615-4423-422A-949E-A800F6F054B6}" v="4" dt="2025-11-24T20:56:37.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Wilson" userId="4833c330-bb21-4a51-b524-eef8b134b0b1" providerId="ADAL" clId="{17E34592-B103-4D32-8966-D1DE2E1B8692}"/>
    <pc:docChg chg="custSel modSld">
      <pc:chgData name="Megan Wilson" userId="4833c330-bb21-4a51-b524-eef8b134b0b1" providerId="ADAL" clId="{17E34592-B103-4D32-8966-D1DE2E1B8692}" dt="2025-12-02T20:50:06.954" v="127" actId="20577"/>
      <pc:docMkLst>
        <pc:docMk/>
      </pc:docMkLst>
      <pc:sldChg chg="modSp mod">
        <pc:chgData name="Megan Wilson" userId="4833c330-bb21-4a51-b524-eef8b134b0b1" providerId="ADAL" clId="{17E34592-B103-4D32-8966-D1DE2E1B8692}" dt="2025-11-24T18:55:13.911" v="69" actId="1076"/>
        <pc:sldMkLst>
          <pc:docMk/>
          <pc:sldMk cId="0" sldId="256"/>
        </pc:sldMkLst>
        <pc:spChg chg="mod">
          <ac:chgData name="Megan Wilson" userId="4833c330-bb21-4a51-b524-eef8b134b0b1" providerId="ADAL" clId="{17E34592-B103-4D32-8966-D1DE2E1B8692}" dt="2025-11-24T18:55:13.911" v="69" actId="1076"/>
          <ac:spMkLst>
            <pc:docMk/>
            <pc:sldMk cId="0" sldId="256"/>
            <ac:spMk id="8" creationId="{00000000-0000-0000-0000-000000000000}"/>
          </ac:spMkLst>
        </pc:spChg>
      </pc:sldChg>
      <pc:sldChg chg="modSp mod">
        <pc:chgData name="Megan Wilson" userId="4833c330-bb21-4a51-b524-eef8b134b0b1" providerId="ADAL" clId="{17E34592-B103-4D32-8966-D1DE2E1B8692}" dt="2025-11-20T13:49:53.630" v="2" actId="1076"/>
        <pc:sldMkLst>
          <pc:docMk/>
          <pc:sldMk cId="0" sldId="257"/>
        </pc:sldMkLst>
        <pc:spChg chg="mod">
          <ac:chgData name="Megan Wilson" userId="4833c330-bb21-4a51-b524-eef8b134b0b1" providerId="ADAL" clId="{17E34592-B103-4D32-8966-D1DE2E1B8692}" dt="2025-11-20T13:49:53.630" v="2" actId="1076"/>
          <ac:spMkLst>
            <pc:docMk/>
            <pc:sldMk cId="0" sldId="257"/>
            <ac:spMk id="5" creationId="{00000000-0000-0000-0000-000000000000}"/>
          </ac:spMkLst>
        </pc:spChg>
        <pc:spChg chg="mod">
          <ac:chgData name="Megan Wilson" userId="4833c330-bb21-4a51-b524-eef8b134b0b1" providerId="ADAL" clId="{17E34592-B103-4D32-8966-D1DE2E1B8692}" dt="2025-11-20T13:49:46.322" v="0" actId="255"/>
          <ac:spMkLst>
            <pc:docMk/>
            <pc:sldMk cId="0" sldId="257"/>
            <ac:spMk id="6" creationId="{00000000-0000-0000-0000-000000000000}"/>
          </ac:spMkLst>
        </pc:spChg>
      </pc:sldChg>
      <pc:sldChg chg="modSp mod">
        <pc:chgData name="Megan Wilson" userId="4833c330-bb21-4a51-b524-eef8b134b0b1" providerId="ADAL" clId="{17E34592-B103-4D32-8966-D1DE2E1B8692}" dt="2025-11-24T18:55:22.370" v="73" actId="20577"/>
        <pc:sldMkLst>
          <pc:docMk/>
          <pc:sldMk cId="0" sldId="258"/>
        </pc:sldMkLst>
        <pc:spChg chg="mod">
          <ac:chgData name="Megan Wilson" userId="4833c330-bb21-4a51-b524-eef8b134b0b1" providerId="ADAL" clId="{17E34592-B103-4D32-8966-D1DE2E1B8692}" dt="2025-11-24T18:55:22.370" v="73" actId="20577"/>
          <ac:spMkLst>
            <pc:docMk/>
            <pc:sldMk cId="0" sldId="258"/>
            <ac:spMk id="5" creationId="{00000000-0000-0000-0000-000000000000}"/>
          </ac:spMkLst>
        </pc:spChg>
        <pc:spChg chg="mod">
          <ac:chgData name="Megan Wilson" userId="4833c330-bb21-4a51-b524-eef8b134b0b1" providerId="ADAL" clId="{17E34592-B103-4D32-8966-D1DE2E1B8692}" dt="2025-11-20T13:50:07.385" v="5" actId="1076"/>
          <ac:spMkLst>
            <pc:docMk/>
            <pc:sldMk cId="0" sldId="258"/>
            <ac:spMk id="12" creationId="{00000000-0000-0000-0000-000000000000}"/>
          </ac:spMkLst>
        </pc:spChg>
      </pc:sldChg>
      <pc:sldChg chg="modSp mod">
        <pc:chgData name="Megan Wilson" userId="4833c330-bb21-4a51-b524-eef8b134b0b1" providerId="ADAL" clId="{17E34592-B103-4D32-8966-D1DE2E1B8692}" dt="2025-11-20T13:50:25.907" v="8" actId="255"/>
        <pc:sldMkLst>
          <pc:docMk/>
          <pc:sldMk cId="0" sldId="259"/>
        </pc:sldMkLst>
        <pc:spChg chg="mod">
          <ac:chgData name="Megan Wilson" userId="4833c330-bb21-4a51-b524-eef8b134b0b1" providerId="ADAL" clId="{17E34592-B103-4D32-8966-D1DE2E1B8692}" dt="2025-11-20T13:50:20.752" v="7" actId="1076"/>
          <ac:spMkLst>
            <pc:docMk/>
            <pc:sldMk cId="0" sldId="259"/>
            <ac:spMk id="6" creationId="{00000000-0000-0000-0000-000000000000}"/>
          </ac:spMkLst>
        </pc:spChg>
        <pc:spChg chg="mod">
          <ac:chgData name="Megan Wilson" userId="4833c330-bb21-4a51-b524-eef8b134b0b1" providerId="ADAL" clId="{17E34592-B103-4D32-8966-D1DE2E1B8692}" dt="2025-11-20T13:50:25.907" v="8" actId="255"/>
          <ac:spMkLst>
            <pc:docMk/>
            <pc:sldMk cId="0" sldId="259"/>
            <ac:spMk id="7" creationId="{00000000-0000-0000-0000-000000000000}"/>
          </ac:spMkLst>
        </pc:spChg>
      </pc:sldChg>
      <pc:sldChg chg="addSp modSp mod">
        <pc:chgData name="Megan Wilson" userId="4833c330-bb21-4a51-b524-eef8b134b0b1" providerId="ADAL" clId="{17E34592-B103-4D32-8966-D1DE2E1B8692}" dt="2025-11-24T20:56:10.967" v="86" actId="20577"/>
        <pc:sldMkLst>
          <pc:docMk/>
          <pc:sldMk cId="0" sldId="260"/>
        </pc:sldMkLst>
        <pc:spChg chg="mod">
          <ac:chgData name="Megan Wilson" userId="4833c330-bb21-4a51-b524-eef8b134b0b1" providerId="ADAL" clId="{17E34592-B103-4D32-8966-D1DE2E1B8692}" dt="2025-11-20T13:50:35.826" v="9" actId="255"/>
          <ac:spMkLst>
            <pc:docMk/>
            <pc:sldMk cId="0" sldId="260"/>
            <ac:spMk id="5" creationId="{00000000-0000-0000-0000-000000000000}"/>
          </ac:spMkLst>
        </pc:spChg>
        <pc:spChg chg="mod">
          <ac:chgData name="Megan Wilson" userId="4833c330-bb21-4a51-b524-eef8b134b0b1" providerId="ADAL" clId="{17E34592-B103-4D32-8966-D1DE2E1B8692}" dt="2025-11-20T13:50:40.832" v="10" actId="255"/>
          <ac:spMkLst>
            <pc:docMk/>
            <pc:sldMk cId="0" sldId="260"/>
            <ac:spMk id="6" creationId="{00000000-0000-0000-0000-000000000000}"/>
          </ac:spMkLst>
        </pc:spChg>
        <pc:spChg chg="mod">
          <ac:chgData name="Megan Wilson" userId="4833c330-bb21-4a51-b524-eef8b134b0b1" providerId="ADAL" clId="{17E34592-B103-4D32-8966-D1DE2E1B8692}" dt="2025-11-20T13:50:44.501" v="11" actId="255"/>
          <ac:spMkLst>
            <pc:docMk/>
            <pc:sldMk cId="0" sldId="260"/>
            <ac:spMk id="7" creationId="{00000000-0000-0000-0000-000000000000}"/>
          </ac:spMkLst>
        </pc:spChg>
        <pc:spChg chg="add mod">
          <ac:chgData name="Megan Wilson" userId="4833c330-bb21-4a51-b524-eef8b134b0b1" providerId="ADAL" clId="{17E34592-B103-4D32-8966-D1DE2E1B8692}" dt="2025-11-24T20:56:10.967" v="86" actId="20577"/>
          <ac:spMkLst>
            <pc:docMk/>
            <pc:sldMk cId="0" sldId="260"/>
            <ac:spMk id="10" creationId="{DB67EF41-E107-6077-CA57-C233B9D33FE9}"/>
          </ac:spMkLst>
        </pc:spChg>
      </pc:sldChg>
      <pc:sldChg chg="modSp mod">
        <pc:chgData name="Megan Wilson" userId="4833c330-bb21-4a51-b524-eef8b134b0b1" providerId="ADAL" clId="{17E34592-B103-4D32-8966-D1DE2E1B8692}" dt="2025-11-20T13:50:57.267" v="14" actId="1076"/>
        <pc:sldMkLst>
          <pc:docMk/>
          <pc:sldMk cId="0" sldId="261"/>
        </pc:sldMkLst>
        <pc:spChg chg="mod">
          <ac:chgData name="Megan Wilson" userId="4833c330-bb21-4a51-b524-eef8b134b0b1" providerId="ADAL" clId="{17E34592-B103-4D32-8966-D1DE2E1B8692}" dt="2025-11-20T13:50:57.267" v="14" actId="1076"/>
          <ac:spMkLst>
            <pc:docMk/>
            <pc:sldMk cId="0" sldId="261"/>
            <ac:spMk id="5" creationId="{00000000-0000-0000-0000-000000000000}"/>
          </ac:spMkLst>
        </pc:spChg>
      </pc:sldChg>
      <pc:sldChg chg="modSp mod">
        <pc:chgData name="Megan Wilson" userId="4833c330-bb21-4a51-b524-eef8b134b0b1" providerId="ADAL" clId="{17E34592-B103-4D32-8966-D1DE2E1B8692}" dt="2025-11-20T13:51:08.693" v="16" actId="1036"/>
        <pc:sldMkLst>
          <pc:docMk/>
          <pc:sldMk cId="0" sldId="262"/>
        </pc:sldMkLst>
        <pc:spChg chg="mod">
          <ac:chgData name="Megan Wilson" userId="4833c330-bb21-4a51-b524-eef8b134b0b1" providerId="ADAL" clId="{17E34592-B103-4D32-8966-D1DE2E1B8692}" dt="2025-11-20T13:51:08.693" v="16" actId="1036"/>
          <ac:spMkLst>
            <pc:docMk/>
            <pc:sldMk cId="0" sldId="262"/>
            <ac:spMk id="5" creationId="{00000000-0000-0000-0000-000000000000}"/>
          </ac:spMkLst>
        </pc:spChg>
      </pc:sldChg>
      <pc:sldChg chg="addSp delSp modSp mod modAnim">
        <pc:chgData name="Megan Wilson" userId="4833c330-bb21-4a51-b524-eef8b134b0b1" providerId="ADAL" clId="{17E34592-B103-4D32-8966-D1DE2E1B8692}" dt="2025-11-20T13:51:44.391" v="23" actId="14100"/>
        <pc:sldMkLst>
          <pc:docMk/>
          <pc:sldMk cId="0" sldId="263"/>
        </pc:sldMkLst>
        <pc:spChg chg="mod">
          <ac:chgData name="Megan Wilson" userId="4833c330-bb21-4a51-b524-eef8b134b0b1" providerId="ADAL" clId="{17E34592-B103-4D32-8966-D1DE2E1B8692}" dt="2025-11-20T13:51:18.858" v="19" actId="1035"/>
          <ac:spMkLst>
            <pc:docMk/>
            <pc:sldMk cId="0" sldId="263"/>
            <ac:spMk id="4" creationId="{00000000-0000-0000-0000-000000000000}"/>
          </ac:spMkLst>
        </pc:spChg>
        <pc:picChg chg="add mod">
          <ac:chgData name="Megan Wilson" userId="4833c330-bb21-4a51-b524-eef8b134b0b1" providerId="ADAL" clId="{17E34592-B103-4D32-8966-D1DE2E1B8692}" dt="2025-11-20T13:51:44.391" v="23" actId="14100"/>
          <ac:picMkLst>
            <pc:docMk/>
            <pc:sldMk cId="0" sldId="263"/>
            <ac:picMk id="8" creationId="{8A64EBDE-EA91-865A-B387-4FAB00E69DEA}"/>
          </ac:picMkLst>
        </pc:picChg>
      </pc:sldChg>
      <pc:sldChg chg="addSp modSp mod">
        <pc:chgData name="Megan Wilson" userId="4833c330-bb21-4a51-b524-eef8b134b0b1" providerId="ADAL" clId="{17E34592-B103-4D32-8966-D1DE2E1B8692}" dt="2025-11-24T20:56:37.338" v="87"/>
        <pc:sldMkLst>
          <pc:docMk/>
          <pc:sldMk cId="0" sldId="265"/>
        </pc:sldMkLst>
        <pc:spChg chg="mod">
          <ac:chgData name="Megan Wilson" userId="4833c330-bb21-4a51-b524-eef8b134b0b1" providerId="ADAL" clId="{17E34592-B103-4D32-8966-D1DE2E1B8692}" dt="2025-11-20T13:51:55.456" v="24" actId="255"/>
          <ac:spMkLst>
            <pc:docMk/>
            <pc:sldMk cId="0" sldId="265"/>
            <ac:spMk id="6" creationId="{00000000-0000-0000-0000-000000000000}"/>
          </ac:spMkLst>
        </pc:spChg>
        <pc:spChg chg="add mod">
          <ac:chgData name="Megan Wilson" userId="4833c330-bb21-4a51-b524-eef8b134b0b1" providerId="ADAL" clId="{17E34592-B103-4D32-8966-D1DE2E1B8692}" dt="2025-11-24T20:56:37.338" v="87"/>
          <ac:spMkLst>
            <pc:docMk/>
            <pc:sldMk cId="0" sldId="265"/>
            <ac:spMk id="11" creationId="{EF67099C-8B48-C289-3A3A-547709DE756C}"/>
          </ac:spMkLst>
        </pc:spChg>
      </pc:sldChg>
      <pc:sldChg chg="modSp mod">
        <pc:chgData name="Megan Wilson" userId="4833c330-bb21-4a51-b524-eef8b134b0b1" providerId="ADAL" clId="{17E34592-B103-4D32-8966-D1DE2E1B8692}" dt="2025-11-20T13:52:14.867" v="28" actId="1076"/>
        <pc:sldMkLst>
          <pc:docMk/>
          <pc:sldMk cId="0" sldId="266"/>
        </pc:sldMkLst>
        <pc:spChg chg="mod">
          <ac:chgData name="Megan Wilson" userId="4833c330-bb21-4a51-b524-eef8b134b0b1" providerId="ADAL" clId="{17E34592-B103-4D32-8966-D1DE2E1B8692}" dt="2025-11-20T13:52:03.305" v="25" actId="255"/>
          <ac:spMkLst>
            <pc:docMk/>
            <pc:sldMk cId="0" sldId="266"/>
            <ac:spMk id="10" creationId="{00000000-0000-0000-0000-000000000000}"/>
          </ac:spMkLst>
        </pc:spChg>
        <pc:spChg chg="mod">
          <ac:chgData name="Megan Wilson" userId="4833c330-bb21-4a51-b524-eef8b134b0b1" providerId="ADAL" clId="{17E34592-B103-4D32-8966-D1DE2E1B8692}" dt="2025-11-20T13:52:14.867" v="28" actId="1076"/>
          <ac:spMkLst>
            <pc:docMk/>
            <pc:sldMk cId="0" sldId="266"/>
            <ac:spMk id="13" creationId="{00000000-0000-0000-0000-000000000000}"/>
          </ac:spMkLst>
        </pc:spChg>
        <pc:spChg chg="mod">
          <ac:chgData name="Megan Wilson" userId="4833c330-bb21-4a51-b524-eef8b134b0b1" providerId="ADAL" clId="{17E34592-B103-4D32-8966-D1DE2E1B8692}" dt="2025-11-20T13:52:12.491" v="27" actId="1076"/>
          <ac:spMkLst>
            <pc:docMk/>
            <pc:sldMk cId="0" sldId="266"/>
            <ac:spMk id="14" creationId="{00000000-0000-0000-0000-000000000000}"/>
          </ac:spMkLst>
        </pc:spChg>
      </pc:sldChg>
      <pc:sldChg chg="addSp delSp modSp mod modAnim">
        <pc:chgData name="Megan Wilson" userId="4833c330-bb21-4a51-b524-eef8b134b0b1" providerId="ADAL" clId="{17E34592-B103-4D32-8966-D1DE2E1B8692}" dt="2025-11-20T13:52:49.710" v="34" actId="1076"/>
        <pc:sldMkLst>
          <pc:docMk/>
          <pc:sldMk cId="0" sldId="267"/>
        </pc:sldMkLst>
        <pc:spChg chg="mod">
          <ac:chgData name="Megan Wilson" userId="4833c330-bb21-4a51-b524-eef8b134b0b1" providerId="ADAL" clId="{17E34592-B103-4D32-8966-D1DE2E1B8692}" dt="2025-11-20T13:52:21.800" v="29" actId="255"/>
          <ac:spMkLst>
            <pc:docMk/>
            <pc:sldMk cId="0" sldId="267"/>
            <ac:spMk id="5" creationId="{00000000-0000-0000-0000-000000000000}"/>
          </ac:spMkLst>
        </pc:spChg>
        <pc:picChg chg="add mod">
          <ac:chgData name="Megan Wilson" userId="4833c330-bb21-4a51-b524-eef8b134b0b1" providerId="ADAL" clId="{17E34592-B103-4D32-8966-D1DE2E1B8692}" dt="2025-11-20T13:52:49.710" v="34" actId="1076"/>
          <ac:picMkLst>
            <pc:docMk/>
            <pc:sldMk cId="0" sldId="267"/>
            <ac:picMk id="9" creationId="{808A5D1C-CE93-C848-122E-F10EA8200376}"/>
          </ac:picMkLst>
        </pc:picChg>
      </pc:sldChg>
      <pc:sldChg chg="modSp mod">
        <pc:chgData name="Megan Wilson" userId="4833c330-bb21-4a51-b524-eef8b134b0b1" providerId="ADAL" clId="{17E34592-B103-4D32-8966-D1DE2E1B8692}" dt="2025-11-20T13:53:04.146" v="36" actId="255"/>
        <pc:sldMkLst>
          <pc:docMk/>
          <pc:sldMk cId="0" sldId="268"/>
        </pc:sldMkLst>
        <pc:spChg chg="mod">
          <ac:chgData name="Megan Wilson" userId="4833c330-bb21-4a51-b524-eef8b134b0b1" providerId="ADAL" clId="{17E34592-B103-4D32-8966-D1DE2E1B8692}" dt="2025-11-20T13:53:04.146" v="36" actId="255"/>
          <ac:spMkLst>
            <pc:docMk/>
            <pc:sldMk cId="0" sldId="268"/>
            <ac:spMk id="5" creationId="{00000000-0000-0000-0000-000000000000}"/>
          </ac:spMkLst>
        </pc:spChg>
        <pc:spChg chg="mod">
          <ac:chgData name="Megan Wilson" userId="4833c330-bb21-4a51-b524-eef8b134b0b1" providerId="ADAL" clId="{17E34592-B103-4D32-8966-D1DE2E1B8692}" dt="2025-11-20T13:53:00.254" v="35" actId="255"/>
          <ac:spMkLst>
            <pc:docMk/>
            <pc:sldMk cId="0" sldId="268"/>
            <ac:spMk id="6" creationId="{00000000-0000-0000-0000-000000000000}"/>
          </ac:spMkLst>
        </pc:spChg>
      </pc:sldChg>
      <pc:sldChg chg="modSp mod">
        <pc:chgData name="Megan Wilson" userId="4833c330-bb21-4a51-b524-eef8b134b0b1" providerId="ADAL" clId="{17E34592-B103-4D32-8966-D1DE2E1B8692}" dt="2025-11-20T13:53:11.848" v="38" actId="1076"/>
        <pc:sldMkLst>
          <pc:docMk/>
          <pc:sldMk cId="0" sldId="269"/>
        </pc:sldMkLst>
        <pc:spChg chg="mod">
          <ac:chgData name="Megan Wilson" userId="4833c330-bb21-4a51-b524-eef8b134b0b1" providerId="ADAL" clId="{17E34592-B103-4D32-8966-D1DE2E1B8692}" dt="2025-11-20T13:53:11.848" v="38" actId="1076"/>
          <ac:spMkLst>
            <pc:docMk/>
            <pc:sldMk cId="0" sldId="269"/>
            <ac:spMk id="6" creationId="{00000000-0000-0000-0000-000000000000}"/>
          </ac:spMkLst>
        </pc:spChg>
      </pc:sldChg>
      <pc:sldChg chg="modSp mod">
        <pc:chgData name="Megan Wilson" userId="4833c330-bb21-4a51-b524-eef8b134b0b1" providerId="ADAL" clId="{17E34592-B103-4D32-8966-D1DE2E1B8692}" dt="2025-12-02T20:50:02.889" v="107" actId="20577"/>
        <pc:sldMkLst>
          <pc:docMk/>
          <pc:sldMk cId="0" sldId="270"/>
        </pc:sldMkLst>
        <pc:spChg chg="mod">
          <ac:chgData name="Megan Wilson" userId="4833c330-bb21-4a51-b524-eef8b134b0b1" providerId="ADAL" clId="{17E34592-B103-4D32-8966-D1DE2E1B8692}" dt="2025-11-20T13:53:18.988" v="40" actId="1076"/>
          <ac:spMkLst>
            <pc:docMk/>
            <pc:sldMk cId="0" sldId="270"/>
            <ac:spMk id="5" creationId="{00000000-0000-0000-0000-000000000000}"/>
          </ac:spMkLst>
        </pc:spChg>
        <pc:spChg chg="mod">
          <ac:chgData name="Megan Wilson" userId="4833c330-bb21-4a51-b524-eef8b134b0b1" providerId="ADAL" clId="{17E34592-B103-4D32-8966-D1DE2E1B8692}" dt="2025-12-02T20:50:02.889" v="107" actId="20577"/>
          <ac:spMkLst>
            <pc:docMk/>
            <pc:sldMk cId="0" sldId="270"/>
            <ac:spMk id="6" creationId="{00000000-0000-0000-0000-000000000000}"/>
          </ac:spMkLst>
        </pc:spChg>
      </pc:sldChg>
      <pc:sldChg chg="modSp mod">
        <pc:chgData name="Megan Wilson" userId="4833c330-bb21-4a51-b524-eef8b134b0b1" providerId="ADAL" clId="{17E34592-B103-4D32-8966-D1DE2E1B8692}" dt="2025-11-20T13:53:39.540" v="45" actId="1036"/>
        <pc:sldMkLst>
          <pc:docMk/>
          <pc:sldMk cId="0" sldId="272"/>
        </pc:sldMkLst>
        <pc:spChg chg="mod">
          <ac:chgData name="Megan Wilson" userId="4833c330-bb21-4a51-b524-eef8b134b0b1" providerId="ADAL" clId="{17E34592-B103-4D32-8966-D1DE2E1B8692}" dt="2025-11-20T13:53:39.540" v="45" actId="1036"/>
          <ac:spMkLst>
            <pc:docMk/>
            <pc:sldMk cId="0" sldId="272"/>
            <ac:spMk id="6" creationId="{00000000-0000-0000-0000-000000000000}"/>
          </ac:spMkLst>
        </pc:spChg>
      </pc:sldChg>
      <pc:sldChg chg="modSp mod">
        <pc:chgData name="Megan Wilson" userId="4833c330-bb21-4a51-b524-eef8b134b0b1" providerId="ADAL" clId="{17E34592-B103-4D32-8966-D1DE2E1B8692}" dt="2025-11-20T13:53:54.626" v="48" actId="255"/>
        <pc:sldMkLst>
          <pc:docMk/>
          <pc:sldMk cId="0" sldId="273"/>
        </pc:sldMkLst>
        <pc:spChg chg="mod">
          <ac:chgData name="Megan Wilson" userId="4833c330-bb21-4a51-b524-eef8b134b0b1" providerId="ADAL" clId="{17E34592-B103-4D32-8966-D1DE2E1B8692}" dt="2025-11-20T13:53:54.626" v="48" actId="255"/>
          <ac:spMkLst>
            <pc:docMk/>
            <pc:sldMk cId="0" sldId="273"/>
            <ac:spMk id="6" creationId="{00000000-0000-0000-0000-000000000000}"/>
          </ac:spMkLst>
        </pc:spChg>
      </pc:sldChg>
      <pc:sldChg chg="modSp mod">
        <pc:chgData name="Megan Wilson" userId="4833c330-bb21-4a51-b524-eef8b134b0b1" providerId="ADAL" clId="{17E34592-B103-4D32-8966-D1DE2E1B8692}" dt="2025-12-02T20:50:06.954" v="127" actId="20577"/>
        <pc:sldMkLst>
          <pc:docMk/>
          <pc:sldMk cId="0" sldId="274"/>
        </pc:sldMkLst>
        <pc:spChg chg="mod">
          <ac:chgData name="Megan Wilson" userId="4833c330-bb21-4a51-b524-eef8b134b0b1" providerId="ADAL" clId="{17E34592-B103-4D32-8966-D1DE2E1B8692}" dt="2025-11-20T13:54:10.246" v="50" actId="14100"/>
          <ac:spMkLst>
            <pc:docMk/>
            <pc:sldMk cId="0" sldId="274"/>
            <ac:spMk id="2" creationId="{00000000-0000-0000-0000-000000000000}"/>
          </ac:spMkLst>
        </pc:spChg>
        <pc:spChg chg="mod">
          <ac:chgData name="Megan Wilson" userId="4833c330-bb21-4a51-b524-eef8b134b0b1" providerId="ADAL" clId="{17E34592-B103-4D32-8966-D1DE2E1B8692}" dt="2025-11-20T13:54:42.354" v="61" actId="1076"/>
          <ac:spMkLst>
            <pc:docMk/>
            <pc:sldMk cId="0" sldId="274"/>
            <ac:spMk id="3" creationId="{00000000-0000-0000-0000-000000000000}"/>
          </ac:spMkLst>
        </pc:spChg>
        <pc:spChg chg="mod">
          <ac:chgData name="Megan Wilson" userId="4833c330-bb21-4a51-b524-eef8b134b0b1" providerId="ADAL" clId="{17E34592-B103-4D32-8966-D1DE2E1B8692}" dt="2025-11-20T13:54:33.827" v="58" actId="1076"/>
          <ac:spMkLst>
            <pc:docMk/>
            <pc:sldMk cId="0" sldId="274"/>
            <ac:spMk id="4" creationId="{00000000-0000-0000-0000-000000000000}"/>
          </ac:spMkLst>
        </pc:spChg>
        <pc:spChg chg="mod">
          <ac:chgData name="Megan Wilson" userId="4833c330-bb21-4a51-b524-eef8b134b0b1" providerId="ADAL" clId="{17E34592-B103-4D32-8966-D1DE2E1B8692}" dt="2025-12-02T20:50:06.954" v="127" actId="20577"/>
          <ac:spMkLst>
            <pc:docMk/>
            <pc:sldMk cId="0" sldId="274"/>
            <ac:spMk id="5" creationId="{00000000-0000-0000-0000-000000000000}"/>
          </ac:spMkLst>
        </pc:spChg>
        <pc:spChg chg="mod">
          <ac:chgData name="Megan Wilson" userId="4833c330-bb21-4a51-b524-eef8b134b0b1" providerId="ADAL" clId="{17E34592-B103-4D32-8966-D1DE2E1B8692}" dt="2025-11-20T13:54:23.177" v="54" actId="1076"/>
          <ac:spMkLst>
            <pc:docMk/>
            <pc:sldMk cId="0" sldId="274"/>
            <ac:spMk id="6" creationId="{00000000-0000-0000-0000-000000000000}"/>
          </ac:spMkLst>
        </pc:spChg>
      </pc:sldChg>
      <pc:sldChg chg="modSp mod">
        <pc:chgData name="Megan Wilson" userId="4833c330-bb21-4a51-b524-eef8b134b0b1" providerId="ADAL" clId="{17E34592-B103-4D32-8966-D1DE2E1B8692}" dt="2025-11-20T13:55:07.776" v="68" actId="1036"/>
        <pc:sldMkLst>
          <pc:docMk/>
          <pc:sldMk cId="0" sldId="275"/>
        </pc:sldMkLst>
        <pc:spChg chg="mod">
          <ac:chgData name="Megan Wilson" userId="4833c330-bb21-4a51-b524-eef8b134b0b1" providerId="ADAL" clId="{17E34592-B103-4D32-8966-D1DE2E1B8692}" dt="2025-11-20T13:55:07.776" v="68" actId="1036"/>
          <ac:spMkLst>
            <pc:docMk/>
            <pc:sldMk cId="0" sldId="275"/>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es-US" sz="1200" b="0" i="0" u="none" strike="noStrike" cap="none" baseline="0">
                <a:solidFill>
                  <a:srgbClr val="000000"/>
                </a:solidFill>
                <a:effectLst/>
                <a:uFill>
                  <a:solidFill>
                    <a:prstClr val="black">
                      <a:alpha val="0"/>
                    </a:prstClr>
                  </a:solidFill>
                </a:uFill>
                <a:latin typeface="Calibri"/>
                <a:ea typeface="Calibri"/>
                <a:cs typeface="Calibri"/>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es-US" sz="1200" b="0" i="0" u="none" strike="noStrike" cap="none" baseline="0">
                <a:solidFill>
                  <a:srgbClr val="000000"/>
                </a:solidFill>
                <a:effectLst/>
                <a:uFill>
                  <a:solidFill>
                    <a:prstClr val="black">
                      <a:alpha val="0"/>
                    </a:prstClr>
                  </a:solidFill>
                </a:uFill>
                <a:latin typeface="Calibri"/>
                <a:ea typeface="Calibri"/>
                <a:cs typeface="Calibri"/>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iBvD3sACS4o?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playfactile.com/jeopardy-game/m5fhrlq25q"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rhntc.org/sites/default/files/resources/rhntc_hlthy_rlshp_wheel_spectrum_10-13-2022.pdf" TargetMode="External"/><Relationship Id="rId2" Type="http://schemas.openxmlformats.org/officeDocument/2006/relationships/hyperlink" Target="https://rhntc.org/sites/default/files/resources/rhntc__el_circulo_de_las_relac_sanas_10-13-2022.pdf" TargetMode="External"/><Relationship Id="rId1" Type="http://schemas.openxmlformats.org/officeDocument/2006/relationships/slideLayout" Target="../slideLayouts/slideLayout7.xml"/><Relationship Id="rId6" Type="http://schemas.openxmlformats.org/officeDocument/2006/relationships/hyperlink" Target="https://www.youtube.com/watch?v=ELLaMPiPqPM" TargetMode="External"/><Relationship Id="rId5" Type="http://schemas.openxmlformats.org/officeDocument/2006/relationships/hyperlink" Target="https://www.playfactile.com/jeopardy-game/m5fhrlq25q" TargetMode="External"/><Relationship Id="rId4" Type="http://schemas.openxmlformats.org/officeDocument/2006/relationships/hyperlink" Target="https://www.youtube.com/watch?v=iBvD3sACS4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ELLaMPiPqPM?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113879" y="9315457"/>
            <a:ext cx="1021887" cy="811934"/>
            <a:chOff x="0" y="0"/>
            <a:chExt cx="269139" cy="213843"/>
          </a:xfrm>
        </p:grpSpPr>
        <p:sp>
          <p:nvSpPr>
            <p:cNvPr id="3" name="Freeform 3"/>
            <p:cNvSpPr/>
            <p:nvPr/>
          </p:nvSpPr>
          <p:spPr>
            <a:xfrm>
              <a:off x="0" y="0"/>
              <a:ext cx="269139" cy="213843"/>
            </a:xfrm>
            <a:custGeom>
              <a:avLst/>
              <a:gdLst/>
              <a:ahLst/>
              <a:cxnLst/>
              <a:rect l="l" t="t" r="r" b="b"/>
              <a:pathLst>
                <a:path w="269139" h="213843">
                  <a:moveTo>
                    <a:pt x="0" y="0"/>
                  </a:moveTo>
                  <a:lnTo>
                    <a:pt x="269139" y="0"/>
                  </a:lnTo>
                  <a:lnTo>
                    <a:pt x="269139" y="213843"/>
                  </a:lnTo>
                  <a:lnTo>
                    <a:pt x="0" y="213843"/>
                  </a:lnTo>
                  <a:close/>
                </a:path>
              </a:pathLst>
            </a:custGeom>
            <a:solidFill>
              <a:srgbClr val="F6F8F6"/>
            </a:solidFill>
          </p:spPr>
          <p:txBody>
            <a:bodyPr/>
            <a:lstStyle/>
            <a:p>
              <a:endParaRPr lang="en-US"/>
            </a:p>
          </p:txBody>
        </p:sp>
        <p:sp>
          <p:nvSpPr>
            <p:cNvPr id="4" name="TextBox 4"/>
            <p:cNvSpPr txBox="1"/>
            <p:nvPr/>
          </p:nvSpPr>
          <p:spPr>
            <a:xfrm>
              <a:off x="0" y="-76200"/>
              <a:ext cx="269139" cy="2900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5688051"/>
            <a:ext cx="18288000" cy="4598949"/>
            <a:chOff x="0" y="0"/>
            <a:chExt cx="4816593" cy="1211246"/>
          </a:xfrm>
        </p:grpSpPr>
        <p:sp>
          <p:nvSpPr>
            <p:cNvPr id="6" name="Freeform 6"/>
            <p:cNvSpPr/>
            <p:nvPr/>
          </p:nvSpPr>
          <p:spPr>
            <a:xfrm>
              <a:off x="0" y="0"/>
              <a:ext cx="4816592" cy="1211246"/>
            </a:xfrm>
            <a:custGeom>
              <a:avLst/>
              <a:gdLst/>
              <a:ahLst/>
              <a:cxnLst/>
              <a:rect l="l" t="t" r="r" b="b"/>
              <a:pathLst>
                <a:path w="4816592" h="1211246">
                  <a:moveTo>
                    <a:pt x="0" y="0"/>
                  </a:moveTo>
                  <a:lnTo>
                    <a:pt x="4816592" y="0"/>
                  </a:lnTo>
                  <a:lnTo>
                    <a:pt x="4816592" y="1211246"/>
                  </a:lnTo>
                  <a:lnTo>
                    <a:pt x="0" y="1211246"/>
                  </a:lnTo>
                  <a:close/>
                </a:path>
              </a:pathLst>
            </a:custGeom>
            <a:solidFill>
              <a:srgbClr val="3B79AF"/>
            </a:solidFill>
          </p:spPr>
          <p:txBody>
            <a:bodyPr/>
            <a:lstStyle/>
            <a:p>
              <a:endParaRPr lang="en-US"/>
            </a:p>
          </p:txBody>
        </p:sp>
        <p:sp>
          <p:nvSpPr>
            <p:cNvPr id="7" name="TextBox 7"/>
            <p:cNvSpPr txBox="1"/>
            <p:nvPr/>
          </p:nvSpPr>
          <p:spPr>
            <a:xfrm>
              <a:off x="0" y="-76200"/>
              <a:ext cx="4816593" cy="1287446"/>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516584" y="9099906"/>
            <a:ext cx="15676777" cy="819199"/>
          </a:xfrm>
          <a:prstGeom prst="rect">
            <a:avLst/>
          </a:prstGeom>
        </p:spPr>
        <p:txBody>
          <a:bodyPr wrap="square" lIns="0" tIns="0" rIns="0" bIns="0" rtlCol="0" anchor="t">
            <a:spAutoFit/>
          </a:bodyPr>
          <a:lstStyle/>
          <a:p>
            <a:pPr algn="ctr">
              <a:lnSpc>
                <a:spcPts val="7000"/>
              </a:lnSpc>
            </a:pPr>
            <a:r>
              <a:rPr lang="es-US" sz="5000" b="1" i="0" u="none" strike="noStrike" cap="none" baseline="0" dirty="0">
                <a:solidFill>
                  <a:srgbClr val="FEFEFE"/>
                </a:solidFill>
                <a:effectLst/>
                <a:uFill>
                  <a:solidFill>
                    <a:prstClr val="black">
                      <a:alpha val="0"/>
                    </a:prstClr>
                  </a:solidFill>
                </a:uFill>
                <a:latin typeface="Calibri (MS) Bold"/>
                <a:ea typeface="Calibri (MS) Bold"/>
                <a:cs typeface="Calibri (MS) Bold"/>
              </a:rPr>
              <a:t>Normas y establecimiento de límites en las relaciones</a:t>
            </a:r>
          </a:p>
        </p:txBody>
      </p:sp>
      <p:sp>
        <p:nvSpPr>
          <p:cNvPr id="9" name="TextBox 9"/>
          <p:cNvSpPr txBox="1"/>
          <p:nvPr/>
        </p:nvSpPr>
        <p:spPr>
          <a:xfrm>
            <a:off x="2379248" y="4888271"/>
            <a:ext cx="13529499" cy="690061"/>
          </a:xfrm>
          <a:prstGeom prst="rect">
            <a:avLst/>
          </a:prstGeom>
        </p:spPr>
        <p:txBody>
          <a:bodyPr wrap="square" lIns="0" tIns="0" rIns="0" bIns="0" rtlCol="0" anchor="t">
            <a:spAutoFit/>
          </a:bodyPr>
          <a:lstStyle/>
          <a:p>
            <a:pPr algn="ctr">
              <a:lnSpc>
                <a:spcPts val="5880"/>
              </a:lnSpc>
            </a:pPr>
            <a:r>
              <a:rPr lang="es-US" sz="4200" b="1" i="0" u="none" strike="noStrike" cap="none" baseline="0" dirty="0">
                <a:solidFill>
                  <a:srgbClr val="159E99"/>
                </a:solidFill>
                <a:effectLst/>
                <a:uFill>
                  <a:solidFill>
                    <a:prstClr val="black">
                      <a:alpha val="0"/>
                    </a:prstClr>
                  </a:solidFill>
                </a:uFill>
                <a:latin typeface="Calibri (MS) Bold"/>
                <a:ea typeface="Calibri (MS) Bold"/>
                <a:cs typeface="Calibri (MS) Bold"/>
              </a:rPr>
              <a:t>Participación de escuelas secundarias - 9.º grado</a:t>
            </a:r>
          </a:p>
        </p:txBody>
      </p:sp>
      <p:sp>
        <p:nvSpPr>
          <p:cNvPr id="10" name="Freeform 10"/>
          <p:cNvSpPr/>
          <p:nvPr/>
        </p:nvSpPr>
        <p:spPr>
          <a:xfrm>
            <a:off x="3808846" y="0"/>
            <a:ext cx="11092254" cy="4263958"/>
          </a:xfrm>
          <a:custGeom>
            <a:avLst/>
            <a:gdLst/>
            <a:ahLst/>
            <a:cxnLst/>
            <a:rect l="l" t="t" r="r" b="b"/>
            <a:pathLst>
              <a:path w="11092254" h="4263958">
                <a:moveTo>
                  <a:pt x="0" y="0"/>
                </a:moveTo>
                <a:lnTo>
                  <a:pt x="11092254" y="0"/>
                </a:lnTo>
                <a:lnTo>
                  <a:pt x="11092254" y="4263958"/>
                </a:lnTo>
                <a:lnTo>
                  <a:pt x="0" y="4263958"/>
                </a:lnTo>
                <a:lnTo>
                  <a:pt x="0" y="0"/>
                </a:lnTo>
                <a:close/>
              </a:path>
            </a:pathLst>
          </a:custGeom>
          <a:blipFill>
            <a:blip r:embed="rId2"/>
            <a:stretch>
              <a:fillRect/>
            </a:stretch>
          </a:blipFill>
        </p:spPr>
        <p:txBody>
          <a:bodyPr/>
          <a:lstStyle/>
          <a:p>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631182" y="2820963"/>
            <a:ext cx="8743570" cy="5825403"/>
          </a:xfrm>
          <a:custGeom>
            <a:avLst/>
            <a:gdLst/>
            <a:ahLst/>
            <a:cxnLst/>
            <a:rect l="l" t="t" r="r" b="b"/>
            <a:pathLst>
              <a:path w="8743570" h="5825403">
                <a:moveTo>
                  <a:pt x="0" y="0"/>
                </a:moveTo>
                <a:lnTo>
                  <a:pt x="8743570" y="0"/>
                </a:lnTo>
                <a:lnTo>
                  <a:pt x="8743570" y="5825403"/>
                </a:lnTo>
                <a:lnTo>
                  <a:pt x="0" y="5825403"/>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4" y="-151283"/>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Establecer límites en las citas</a:t>
            </a:r>
          </a:p>
        </p:txBody>
      </p:sp>
      <p:sp>
        <p:nvSpPr>
          <p:cNvPr id="7" name="TextBox 7"/>
          <p:cNvSpPr txBox="1"/>
          <p:nvPr/>
        </p:nvSpPr>
        <p:spPr>
          <a:xfrm>
            <a:off x="1847916" y="1368202"/>
            <a:ext cx="14592160" cy="491481"/>
          </a:xfrm>
          <a:prstGeom prst="rect">
            <a:avLst/>
          </a:prstGeom>
        </p:spPr>
        <p:txBody>
          <a:bodyPr wrap="square" lIns="0" tIns="0" rIns="0" bIns="0" rtlCol="0" anchor="t">
            <a:spAutoFit/>
          </a:bodyPr>
          <a:lstStyle/>
          <a:p>
            <a:pPr algn="ctr">
              <a:lnSpc>
                <a:spcPts val="4200"/>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Establecer límites en las citas es importante para tener una relación saludable.</a:t>
            </a:r>
          </a:p>
        </p:txBody>
      </p:sp>
      <p:sp>
        <p:nvSpPr>
          <p:cNvPr id="8" name="TextBox 8"/>
          <p:cNvSpPr txBox="1"/>
          <p:nvPr/>
        </p:nvSpPr>
        <p:spPr>
          <a:xfrm>
            <a:off x="9906905" y="7067164"/>
            <a:ext cx="7352394" cy="2652546"/>
          </a:xfrm>
          <a:prstGeom prst="rect">
            <a:avLst/>
          </a:prstGeom>
        </p:spPr>
        <p:txBody>
          <a:bodyPr lIns="0" tIns="0" rIns="0" bIns="0" rtlCol="0" anchor="t">
            <a:spAutoFit/>
          </a:bodyPr>
          <a:lstStyle/>
          <a:p>
            <a:pPr algn="ctr">
              <a:lnSpc>
                <a:spcPts val="4200"/>
              </a:lnSpc>
            </a:pPr>
            <a:r>
              <a:rPr lang="es-US" sz="3000" b="1" i="0" u="none" strike="noStrike" cap="none" baseline="0">
                <a:solidFill>
                  <a:srgbClr val="000000"/>
                </a:solidFill>
                <a:effectLst/>
                <a:uFill>
                  <a:solidFill>
                    <a:prstClr val="black">
                      <a:alpha val="0"/>
                    </a:prstClr>
                  </a:solidFill>
                </a:uFill>
                <a:latin typeface="Calibri (MS) Bold"/>
                <a:ea typeface="Calibri (MS) Bold"/>
                <a:cs typeface="Calibri (MS) Bold"/>
              </a:rPr>
              <a:t>Saber cuándo alejarse</a:t>
            </a:r>
            <a:r>
              <a:rPr lang="es-US" sz="3000" b="0" i="0" u="none" strike="noStrike" cap="none" baseline="0">
                <a:solidFill>
                  <a:srgbClr val="000000"/>
                </a:solidFill>
                <a:effectLst/>
                <a:uFill>
                  <a:solidFill>
                    <a:prstClr val="black">
                      <a:alpha val="0"/>
                    </a:prstClr>
                  </a:solidFill>
                </a:uFill>
                <a:latin typeface="Calibri (MS)"/>
                <a:ea typeface="Calibri (MS)"/>
                <a:cs typeface="Calibri (MS)"/>
              </a:rPr>
              <a:t>. Mantenerte seguro es lo más importante que puedes hacer por ti mismo. Nunca te quedes con alguien que te haga sentir inseguro o incómodo.</a:t>
            </a:r>
          </a:p>
        </p:txBody>
      </p:sp>
      <p:sp>
        <p:nvSpPr>
          <p:cNvPr id="9" name="TextBox 9"/>
          <p:cNvSpPr txBox="1"/>
          <p:nvPr/>
        </p:nvSpPr>
        <p:spPr>
          <a:xfrm>
            <a:off x="10216077" y="4581139"/>
            <a:ext cx="7043222" cy="2121350"/>
          </a:xfrm>
          <a:prstGeom prst="rect">
            <a:avLst/>
          </a:prstGeom>
        </p:spPr>
        <p:txBody>
          <a:bodyPr wrap="square"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Conoce tus expectativas</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Ser consciente de lo que es un comportamiento inaceptable en una relación te ayudará a alejarte de una relación tóxica.</a:t>
            </a:r>
          </a:p>
        </p:txBody>
      </p:sp>
      <p:sp>
        <p:nvSpPr>
          <p:cNvPr id="10" name="TextBox 10"/>
          <p:cNvSpPr txBox="1"/>
          <p:nvPr/>
        </p:nvSpPr>
        <p:spPr>
          <a:xfrm>
            <a:off x="9925645" y="2631711"/>
            <a:ext cx="7333656" cy="1585746"/>
          </a:xfrm>
          <a:prstGeom prst="rect">
            <a:avLst/>
          </a:prstGeom>
        </p:spPr>
        <p:txBody>
          <a:bodyPr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Conócete</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Tener autoestima y confianza te ayudará a alejarte de cualquier relación que no te sirva.</a:t>
            </a:r>
          </a:p>
        </p:txBody>
      </p:sp>
      <p:sp>
        <p:nvSpPr>
          <p:cNvPr id="11" name="TextBox 10">
            <a:extLst>
              <a:ext uri="{FF2B5EF4-FFF2-40B4-BE49-F238E27FC236}">
                <a16:creationId xmlns:a16="http://schemas.microsoft.com/office/drawing/2014/main" id="{EF67099C-8B48-C289-3A3A-547709DE756C}"/>
              </a:ext>
            </a:extLst>
          </p:cNvPr>
          <p:cNvSpPr txBox="1"/>
          <p:nvPr/>
        </p:nvSpPr>
        <p:spPr>
          <a:xfrm>
            <a:off x="6572823" y="9791700"/>
            <a:ext cx="4628577" cy="301365"/>
          </a:xfrm>
          <a:prstGeom prst="rect">
            <a:avLst/>
          </a:prstGeom>
        </p:spPr>
        <p:txBody>
          <a:bodyPr wrap="square" lIns="0" tIns="0" rIns="0" bIns="0" rtlCol="0" anchor="t">
            <a:spAutoFit/>
          </a:bodyPr>
          <a:lstStyle/>
          <a:p>
            <a:pPr algn="ctr">
              <a:lnSpc>
                <a:spcPts val="2520"/>
              </a:lnSpc>
            </a:pPr>
            <a:r>
              <a:rPr lang="en-US" dirty="0">
                <a:solidFill>
                  <a:srgbClr val="000000"/>
                </a:solidFill>
                <a:latin typeface="Calibri (MS)"/>
                <a:ea typeface="Calibri (MS)"/>
                <a:cs typeface="Calibri (MS)"/>
                <a:sym typeface="Calibri (MS)"/>
              </a:rPr>
              <a:t>Fuente</a:t>
            </a:r>
            <a:r>
              <a:rPr lang="en-US" sz="1800" dirty="0">
                <a:solidFill>
                  <a:srgbClr val="000000"/>
                </a:solidFill>
                <a:latin typeface="Calibri (MS)"/>
                <a:ea typeface="Calibri (MS)"/>
                <a:cs typeface="Calibri (MS)"/>
                <a:sym typeface="Calibri (MS)"/>
              </a:rPr>
              <a:t>: https://www.missingkids.org/education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2500" y="1325648"/>
            <a:ext cx="4686609" cy="712161"/>
            <a:chOff x="0" y="0"/>
            <a:chExt cx="1234333" cy="187565"/>
          </a:xfrm>
        </p:grpSpPr>
        <p:sp>
          <p:nvSpPr>
            <p:cNvPr id="3" name="Freeform 3"/>
            <p:cNvSpPr/>
            <p:nvPr/>
          </p:nvSpPr>
          <p:spPr>
            <a:xfrm>
              <a:off x="0" y="0"/>
              <a:ext cx="1234333" cy="187565"/>
            </a:xfrm>
            <a:custGeom>
              <a:avLst/>
              <a:gdLst/>
              <a:ahLst/>
              <a:cxnLst/>
              <a:rect l="l" t="t" r="r" b="b"/>
              <a:pathLst>
                <a:path w="1234333" h="187565">
                  <a:moveTo>
                    <a:pt x="0" y="0"/>
                  </a:moveTo>
                  <a:lnTo>
                    <a:pt x="1234333" y="0"/>
                  </a:lnTo>
                  <a:lnTo>
                    <a:pt x="1234333" y="187565"/>
                  </a:lnTo>
                  <a:lnTo>
                    <a:pt x="0" y="187565"/>
                  </a:lnTo>
                  <a:close/>
                </a:path>
              </a:pathLst>
            </a:custGeom>
            <a:solidFill>
              <a:srgbClr val="FEFEFE"/>
            </a:solidFill>
          </p:spPr>
          <p:txBody>
            <a:bodyPr/>
            <a:lstStyle/>
            <a:p>
              <a:endParaRPr lang="en-US"/>
            </a:p>
          </p:txBody>
        </p:sp>
        <p:sp>
          <p:nvSpPr>
            <p:cNvPr id="4" name="TextBox 4"/>
            <p:cNvSpPr txBox="1"/>
            <p:nvPr/>
          </p:nvSpPr>
          <p:spPr>
            <a:xfrm>
              <a:off x="0" y="-76200"/>
              <a:ext cx="1234333" cy="2637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824865"/>
            <a:chOff x="0" y="0"/>
            <a:chExt cx="4816593" cy="217248"/>
          </a:xfrm>
        </p:grpSpPr>
        <p:sp>
          <p:nvSpPr>
            <p:cNvPr id="6" name="Freeform 6"/>
            <p:cNvSpPr/>
            <p:nvPr/>
          </p:nvSpPr>
          <p:spPr>
            <a:xfrm>
              <a:off x="0" y="0"/>
              <a:ext cx="4816592" cy="217248"/>
            </a:xfrm>
            <a:custGeom>
              <a:avLst/>
              <a:gdLst/>
              <a:ahLst/>
              <a:cxnLst/>
              <a:rect l="l" t="t" r="r" b="b"/>
              <a:pathLst>
                <a:path w="4816592" h="217248">
                  <a:moveTo>
                    <a:pt x="0" y="0"/>
                  </a:moveTo>
                  <a:lnTo>
                    <a:pt x="4816592" y="0"/>
                  </a:lnTo>
                  <a:lnTo>
                    <a:pt x="4816592" y="217248"/>
                  </a:lnTo>
                  <a:lnTo>
                    <a:pt x="0" y="217248"/>
                  </a:lnTo>
                  <a:close/>
                </a:path>
              </a:pathLst>
            </a:custGeom>
            <a:solidFill>
              <a:srgbClr val="0C938B"/>
            </a:solidFill>
          </p:spPr>
          <p:txBody>
            <a:bodyPr/>
            <a:lstStyle/>
            <a:p>
              <a:endParaRPr lang="en-US"/>
            </a:p>
          </p:txBody>
        </p:sp>
        <p:sp>
          <p:nvSpPr>
            <p:cNvPr id="7" name="TextBox 7"/>
            <p:cNvSpPr txBox="1"/>
            <p:nvPr/>
          </p:nvSpPr>
          <p:spPr>
            <a:xfrm>
              <a:off x="0" y="-76200"/>
              <a:ext cx="4816593" cy="293448"/>
            </a:xfrm>
            <a:prstGeom prst="rect">
              <a:avLst/>
            </a:prstGeom>
          </p:spPr>
          <p:txBody>
            <a:bodyPr lIns="50800" tIns="50800" rIns="50800" bIns="50800" rtlCol="0" anchor="ctr"/>
            <a:lstStyle/>
            <a:p>
              <a:pPr algn="ctr">
                <a:lnSpc>
                  <a:spcPts val="2884"/>
                </a:lnSpc>
              </a:pPr>
              <a:endParaRPr/>
            </a:p>
          </p:txBody>
        </p:sp>
      </p:grpSp>
      <p:sp>
        <p:nvSpPr>
          <p:cNvPr id="8" name="Freeform 8"/>
          <p:cNvSpPr/>
          <p:nvPr/>
        </p:nvSpPr>
        <p:spPr>
          <a:xfrm>
            <a:off x="651030" y="3257009"/>
            <a:ext cx="4363112" cy="3424808"/>
          </a:xfrm>
          <a:custGeom>
            <a:avLst/>
            <a:gdLst/>
            <a:ahLst/>
            <a:cxnLst/>
            <a:rect l="l" t="t" r="r" b="b"/>
            <a:pathLst>
              <a:path w="4363112" h="3424808">
                <a:moveTo>
                  <a:pt x="0" y="0"/>
                </a:moveTo>
                <a:lnTo>
                  <a:pt x="4363112" y="0"/>
                </a:lnTo>
                <a:lnTo>
                  <a:pt x="4363112" y="3424808"/>
                </a:lnTo>
                <a:lnTo>
                  <a:pt x="0" y="3424808"/>
                </a:lnTo>
                <a:lnTo>
                  <a:pt x="0" y="0"/>
                </a:lnTo>
                <a:close/>
              </a:path>
            </a:pathLst>
          </a:custGeom>
          <a:blipFill>
            <a:blip r:embed="rId2"/>
            <a:stretch>
              <a:fillRect/>
            </a:stretch>
          </a:blipFill>
        </p:spPr>
        <p:txBody>
          <a:bodyPr/>
          <a:lstStyle/>
          <a:p>
            <a:endParaRPr lang="en-US"/>
          </a:p>
        </p:txBody>
      </p:sp>
      <p:sp>
        <p:nvSpPr>
          <p:cNvPr id="9" name="Freeform 9"/>
          <p:cNvSpPr/>
          <p:nvPr/>
        </p:nvSpPr>
        <p:spPr>
          <a:xfrm>
            <a:off x="12738899" y="3435426"/>
            <a:ext cx="5454176" cy="3067974"/>
          </a:xfrm>
          <a:custGeom>
            <a:avLst/>
            <a:gdLst/>
            <a:ahLst/>
            <a:cxnLst/>
            <a:rect l="l" t="t" r="r" b="b"/>
            <a:pathLst>
              <a:path w="5454176" h="3067974">
                <a:moveTo>
                  <a:pt x="0" y="0"/>
                </a:moveTo>
                <a:lnTo>
                  <a:pt x="5454176" y="0"/>
                </a:lnTo>
                <a:lnTo>
                  <a:pt x="5454176" y="3067974"/>
                </a:lnTo>
                <a:lnTo>
                  <a:pt x="0" y="3067974"/>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0" y="-95728"/>
            <a:ext cx="18288000" cy="775405"/>
          </a:xfrm>
          <a:prstGeom prst="rect">
            <a:avLst/>
          </a:prstGeom>
        </p:spPr>
        <p:txBody>
          <a:bodyPr lIns="0" tIns="0" rIns="0" bIns="0" rtlCol="0" anchor="t">
            <a:spAutoFit/>
          </a:bodyPr>
          <a:lstStyle/>
          <a:p>
            <a:pPr algn="ctr">
              <a:lnSpc>
                <a:spcPts val="7000"/>
              </a:lnSpc>
              <a:spcBef>
                <a:spcPct val="0"/>
              </a:spcBef>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Consentimiento</a:t>
            </a:r>
          </a:p>
        </p:txBody>
      </p:sp>
      <p:sp>
        <p:nvSpPr>
          <p:cNvPr id="11" name="TextBox 11"/>
          <p:cNvSpPr txBox="1"/>
          <p:nvPr/>
        </p:nvSpPr>
        <p:spPr>
          <a:xfrm>
            <a:off x="5549101" y="9858375"/>
            <a:ext cx="7189798" cy="311368"/>
          </a:xfrm>
          <a:prstGeom prst="rect">
            <a:avLst/>
          </a:prstGeom>
        </p:spPr>
        <p:txBody>
          <a:bodyPr lIns="0" tIns="0" rIns="0" bIns="0" rtlCol="0" anchor="t">
            <a:spAutoFit/>
          </a:bodyPr>
          <a:lstStyle/>
          <a:p>
            <a:pPr algn="ctr">
              <a:lnSpc>
                <a:spcPts val="2520"/>
              </a:lnSpc>
            </a:pPr>
            <a:r>
              <a:rPr lang="es-US" sz="1800" b="0" i="0" u="none" strike="noStrike" cap="none" baseline="0">
                <a:solidFill>
                  <a:srgbClr val="000000"/>
                </a:solidFill>
                <a:effectLst/>
                <a:uFill>
                  <a:solidFill>
                    <a:prstClr val="black">
                      <a:alpha val="0"/>
                    </a:prstClr>
                  </a:solidFill>
                </a:uFill>
                <a:latin typeface="Calibri (MS)"/>
                <a:ea typeface="Calibri (MS)"/>
                <a:cs typeface="Calibri (MS)"/>
              </a:rPr>
              <a:t>Fuente: </a:t>
            </a:r>
            <a:r>
              <a:rPr lang="es-US" sz="1800" b="0" i="0" u="sng" strike="noStrike" cap="none" baseline="0">
                <a:solidFill>
                  <a:srgbClr val="000000"/>
                </a:solidFill>
                <a:effectLst/>
                <a:uFill>
                  <a:solidFill>
                    <a:srgbClr val="000000"/>
                  </a:solidFill>
                </a:uFill>
                <a:latin typeface="Calibri (MS)"/>
                <a:ea typeface="Calibri (MS)"/>
                <a:cs typeface="Calibri (MS)"/>
              </a:rPr>
              <a:t>https://rainn.org/articles/what-is-consent</a:t>
            </a:r>
          </a:p>
        </p:txBody>
      </p:sp>
      <p:sp>
        <p:nvSpPr>
          <p:cNvPr id="12" name="TextBox 12"/>
          <p:cNvSpPr txBox="1"/>
          <p:nvPr/>
        </p:nvSpPr>
        <p:spPr>
          <a:xfrm>
            <a:off x="4073583" y="1685384"/>
            <a:ext cx="10140834" cy="1052346"/>
          </a:xfrm>
          <a:prstGeom prst="rect">
            <a:avLst/>
          </a:prstGeom>
        </p:spPr>
        <p:txBody>
          <a:bodyPr lIns="0" tIns="0" rIns="0" bIns="0" rtlCol="0" anchor="t">
            <a:spAutoFit/>
          </a:bodyPr>
          <a:lstStyle/>
          <a:p>
            <a:pPr algn="ctr">
              <a:lnSpc>
                <a:spcPts val="4200"/>
              </a:lnSpc>
            </a:pPr>
            <a:r>
              <a:rPr lang="es-US" sz="3000" b="1" i="0" u="none" strike="noStrike" cap="none" baseline="0">
                <a:solidFill>
                  <a:srgbClr val="000000"/>
                </a:solidFill>
                <a:effectLst/>
                <a:uFill>
                  <a:solidFill>
                    <a:prstClr val="black">
                      <a:alpha val="0"/>
                    </a:prstClr>
                  </a:solidFill>
                </a:uFill>
                <a:latin typeface="Calibri (MS) Bold"/>
                <a:ea typeface="Calibri (MS) Bold"/>
                <a:cs typeface="Calibri (MS) Bold"/>
              </a:rPr>
              <a:t>Consentimiento: </a:t>
            </a:r>
            <a:r>
              <a:rPr lang="es-US" sz="3000" b="0" i="0" u="none" strike="noStrike" cap="none" baseline="0">
                <a:solidFill>
                  <a:srgbClr val="000000"/>
                </a:solidFill>
                <a:effectLst/>
                <a:uFill>
                  <a:solidFill>
                    <a:prstClr val="black">
                      <a:alpha val="0"/>
                    </a:prstClr>
                  </a:solidFill>
                </a:uFill>
                <a:latin typeface="Calibri (MS)"/>
                <a:ea typeface="Calibri (MS)"/>
                <a:cs typeface="Calibri (MS)"/>
              </a:rPr>
              <a:t>es cuando dos personas acuerdan participar en un acto sexual.</a:t>
            </a:r>
          </a:p>
        </p:txBody>
      </p:sp>
      <p:sp>
        <p:nvSpPr>
          <p:cNvPr id="13" name="TextBox 13"/>
          <p:cNvSpPr txBox="1"/>
          <p:nvPr/>
        </p:nvSpPr>
        <p:spPr>
          <a:xfrm>
            <a:off x="3984502" y="3366785"/>
            <a:ext cx="10140834" cy="518946"/>
          </a:xfrm>
          <a:prstGeom prst="rect">
            <a:avLst/>
          </a:prstGeom>
        </p:spPr>
        <p:txBody>
          <a:bodyPr lIns="0" tIns="0" rIns="0" bIns="0" rtlCol="0" anchor="t">
            <a:spAutoFit/>
          </a:bodyPr>
          <a:lstStyle/>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No se puede dar el consentimiento si alguien:</a:t>
            </a:r>
          </a:p>
        </p:txBody>
      </p:sp>
      <p:sp>
        <p:nvSpPr>
          <p:cNvPr id="14" name="TextBox 14"/>
          <p:cNvSpPr txBox="1"/>
          <p:nvPr/>
        </p:nvSpPr>
        <p:spPr>
          <a:xfrm>
            <a:off x="5213076" y="4505806"/>
            <a:ext cx="7345683" cy="1582741"/>
          </a:xfrm>
          <a:prstGeom prst="rect">
            <a:avLst/>
          </a:prstGeom>
        </p:spPr>
        <p:txBody>
          <a:bodyPr wrap="square" lIns="0" tIns="0" rIns="0" bIns="0" rtlCol="0" anchor="t">
            <a:spAutoFit/>
          </a:bodyPr>
          <a:lstStyle/>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Es presionado o amenazado para hacerlo</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Está bajo la influencia de drogas o alcohol</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Está dormido o inconsciente</a:t>
            </a:r>
          </a:p>
        </p:txBody>
      </p:sp>
      <p:sp>
        <p:nvSpPr>
          <p:cNvPr id="15" name="TextBox 15"/>
          <p:cNvSpPr txBox="1"/>
          <p:nvPr/>
        </p:nvSpPr>
        <p:spPr>
          <a:xfrm>
            <a:off x="3525429" y="7393081"/>
            <a:ext cx="11058981" cy="1585746"/>
          </a:xfrm>
          <a:prstGeom prst="rect">
            <a:avLst/>
          </a:prstGeom>
        </p:spPr>
        <p:txBody>
          <a:bodyPr lIns="0" tIns="0" rIns="0" bIns="0" rtlCol="0" anchor="t">
            <a:spAutoFit/>
          </a:bodyPr>
          <a:lstStyle/>
          <a:p>
            <a:pPr algn="ctr">
              <a:lnSpc>
                <a:spcPts val="4200"/>
              </a:lnSpc>
            </a:pPr>
            <a:r>
              <a:rPr lang="es-US" sz="3000" b="1" i="0" u="none" strike="noStrike" cap="none" baseline="0">
                <a:solidFill>
                  <a:srgbClr val="000000"/>
                </a:solidFill>
                <a:effectLst/>
                <a:uFill>
                  <a:solidFill>
                    <a:prstClr val="black">
                      <a:alpha val="0"/>
                    </a:prstClr>
                  </a:solidFill>
                </a:uFill>
                <a:latin typeface="Calibri (MS) Bold"/>
                <a:ea typeface="Calibri (MS) Bold"/>
                <a:cs typeface="Calibri (MS) Bold"/>
              </a:rPr>
              <a:t>El consentimiento puede revocarse en cualquier momento durante un encuentro sexual. Un acto sexual sin el consentimiento de ambas partes es una agresión sexual.</a:t>
            </a:r>
          </a:p>
        </p:txBody>
      </p:sp>
      <p:sp>
        <p:nvSpPr>
          <p:cNvPr id="16" name="矩形 15">
            <a:extLst>
              <a:ext uri="{FF2B5EF4-FFF2-40B4-BE49-F238E27FC236}">
                <a16:creationId xmlns:a16="http://schemas.microsoft.com/office/drawing/2014/main" id="{5AD92E4C-F6A1-5C9B-C5ED-FB23F238546C}"/>
              </a:ext>
            </a:extLst>
          </p:cNvPr>
          <p:cNvSpPr/>
          <p:nvPr/>
        </p:nvSpPr>
        <p:spPr>
          <a:xfrm rot="20522442">
            <a:off x="684601" y="4572224"/>
            <a:ext cx="600292" cy="138499"/>
          </a:xfrm>
          <a:prstGeom prst="rect">
            <a:avLst/>
          </a:prstGeom>
          <a:solidFill>
            <a:srgbClr val="FFAFBE"/>
          </a:solidFill>
        </p:spPr>
        <p:txBody>
          <a:bodyPr wrap="square" lIns="0" tIns="0" rIns="0" bIns="0">
            <a:spAutoFit/>
          </a:bodyPr>
          <a:lstStyle/>
          <a:p>
            <a:pPr indent="0"/>
            <a:r>
              <a:rPr lang="es-US" sz="900" b="0" i="1" u="none" strike="noStrike" cap="none" baseline="0" dirty="0">
                <a:solidFill>
                  <a:srgbClr val="000000"/>
                </a:solidFill>
                <a:effectLst/>
                <a:uFill>
                  <a:solidFill>
                    <a:prstClr val="black">
                      <a:alpha val="0"/>
                    </a:prstClr>
                  </a:solidFill>
                </a:uFill>
                <a:latin typeface="Times New Roman"/>
                <a:ea typeface="Times New Roman"/>
                <a:cs typeface="Times New Roman"/>
              </a:rPr>
              <a:t>¡DETENTE!</a:t>
            </a:r>
            <a:endParaRPr lang="en-US" sz="900" i="1" baseline="30000" dirty="0">
              <a:latin typeface="Times New Roman"/>
            </a:endParaRPr>
          </a:p>
        </p:txBody>
      </p:sp>
      <p:sp>
        <p:nvSpPr>
          <p:cNvPr id="17" name="矩形 16">
            <a:extLst>
              <a:ext uri="{FF2B5EF4-FFF2-40B4-BE49-F238E27FC236}">
                <a16:creationId xmlns:a16="http://schemas.microsoft.com/office/drawing/2014/main" id="{135B0F27-D350-DDF4-25A7-A5642BDF22CD}"/>
              </a:ext>
            </a:extLst>
          </p:cNvPr>
          <p:cNvSpPr/>
          <p:nvPr/>
        </p:nvSpPr>
        <p:spPr>
          <a:xfrm>
            <a:off x="14782800" y="4511040"/>
            <a:ext cx="581860" cy="315934"/>
          </a:xfrm>
          <a:prstGeom prst="rect">
            <a:avLst/>
          </a:prstGeom>
          <a:solidFill>
            <a:schemeClr val="bg1"/>
          </a:solidFill>
        </p:spPr>
        <p:txBody>
          <a:bodyPr wrap="square" lIns="0" tIns="0" rIns="0" bIns="0">
            <a:spAutoFit/>
          </a:bodyPr>
          <a:lstStyle/>
          <a:p>
            <a:pPr indent="0" algn="ctr"/>
            <a:r>
              <a:rPr lang="es-US" sz="2000" b="1" i="0" u="none" strike="noStrike" cap="none" baseline="0" dirty="0">
                <a:solidFill>
                  <a:srgbClr val="6D9645"/>
                </a:solidFill>
                <a:effectLst/>
                <a:uFill>
                  <a:solidFill>
                    <a:prstClr val="black">
                      <a:alpha val="0"/>
                    </a:prstClr>
                  </a:solidFill>
                </a:uFill>
                <a:latin typeface="Arial"/>
                <a:ea typeface="Arial"/>
                <a:cs typeface="Arial"/>
              </a:rPr>
              <a:t>SÍ</a:t>
            </a:r>
          </a:p>
        </p:txBody>
      </p:sp>
      <p:sp>
        <p:nvSpPr>
          <p:cNvPr id="18" name="矩形 17">
            <a:extLst>
              <a:ext uri="{FF2B5EF4-FFF2-40B4-BE49-F238E27FC236}">
                <a16:creationId xmlns:a16="http://schemas.microsoft.com/office/drawing/2014/main" id="{CC53BED6-05D0-9069-6BDC-D8A6A32C3D13}"/>
              </a:ext>
            </a:extLst>
          </p:cNvPr>
          <p:cNvSpPr/>
          <p:nvPr/>
        </p:nvSpPr>
        <p:spPr>
          <a:xfrm>
            <a:off x="15544800" y="4568384"/>
            <a:ext cx="581860" cy="315933"/>
          </a:xfrm>
          <a:prstGeom prst="rect">
            <a:avLst/>
          </a:prstGeom>
          <a:solidFill>
            <a:schemeClr val="bg1"/>
          </a:solidFill>
        </p:spPr>
        <p:txBody>
          <a:bodyPr wrap="square" lIns="0" tIns="0" rIns="0" bIns="0">
            <a:spAutoFit/>
          </a:bodyPr>
          <a:lstStyle/>
          <a:p>
            <a:pPr indent="0" algn="ctr"/>
            <a:r>
              <a:rPr lang="es-US" sz="2000" b="1" i="0" u="none" strike="noStrike" cap="none" baseline="0" dirty="0">
                <a:solidFill>
                  <a:srgbClr val="6D9645"/>
                </a:solidFill>
                <a:effectLst/>
                <a:uFill>
                  <a:solidFill>
                    <a:prstClr val="black">
                      <a:alpha val="0"/>
                    </a:prstClr>
                  </a:solidFill>
                </a:uFill>
                <a:latin typeface="Arial"/>
                <a:ea typeface="Arial"/>
                <a:cs typeface="Arial"/>
              </a:rPr>
              <a:t>SÍ</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962154"/>
            <a:chOff x="0" y="0"/>
            <a:chExt cx="4816593" cy="253407"/>
          </a:xfrm>
        </p:grpSpPr>
        <p:sp>
          <p:nvSpPr>
            <p:cNvPr id="3" name="Freeform 3"/>
            <p:cNvSpPr/>
            <p:nvPr/>
          </p:nvSpPr>
          <p:spPr>
            <a:xfrm>
              <a:off x="0" y="0"/>
              <a:ext cx="4816592" cy="253407"/>
            </a:xfrm>
            <a:custGeom>
              <a:avLst/>
              <a:gdLst/>
              <a:ahLst/>
              <a:cxnLst/>
              <a:rect l="l" t="t" r="r" b="b"/>
              <a:pathLst>
                <a:path w="4816592" h="253407">
                  <a:moveTo>
                    <a:pt x="0" y="0"/>
                  </a:moveTo>
                  <a:lnTo>
                    <a:pt x="4816592" y="0"/>
                  </a:lnTo>
                  <a:lnTo>
                    <a:pt x="4816592" y="253407"/>
                  </a:lnTo>
                  <a:lnTo>
                    <a:pt x="0" y="253407"/>
                  </a:lnTo>
                  <a:close/>
                </a:path>
              </a:pathLst>
            </a:custGeom>
            <a:solidFill>
              <a:srgbClr val="03989E"/>
            </a:solidFill>
          </p:spPr>
          <p:txBody>
            <a:bodyPr/>
            <a:lstStyle/>
            <a:p>
              <a:endParaRPr lang="en-US"/>
            </a:p>
          </p:txBody>
        </p:sp>
        <p:sp>
          <p:nvSpPr>
            <p:cNvPr id="4" name="TextBox 4"/>
            <p:cNvSpPr txBox="1"/>
            <p:nvPr/>
          </p:nvSpPr>
          <p:spPr>
            <a:xfrm>
              <a:off x="0" y="-76200"/>
              <a:ext cx="4816593" cy="32960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04800" y="0"/>
            <a:ext cx="16712551" cy="775405"/>
          </a:xfrm>
          <a:prstGeom prst="rect">
            <a:avLst/>
          </a:prstGeom>
        </p:spPr>
        <p:txBody>
          <a:bodyPr wrap="square"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Video “¿Qué es el consentimiento?” de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Your</a:t>
            </a: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Story</a:t>
            </a: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 Studio</a:t>
            </a:r>
          </a:p>
        </p:txBody>
      </p:sp>
      <p:sp>
        <p:nvSpPr>
          <p:cNvPr id="6" name="TextBox 6"/>
          <p:cNvSpPr txBox="1"/>
          <p:nvPr/>
        </p:nvSpPr>
        <p:spPr>
          <a:xfrm>
            <a:off x="14869344" y="9389961"/>
            <a:ext cx="2961456" cy="301365"/>
          </a:xfrm>
          <a:prstGeom prst="rect">
            <a:avLst/>
          </a:prstGeom>
        </p:spPr>
        <p:txBody>
          <a:bodyPr wrap="square" lIns="0" tIns="0" rIns="0" bIns="0" rtlCol="0" anchor="t">
            <a:spAutoFit/>
          </a:bodyPr>
          <a:lstStyle/>
          <a:p>
            <a:pPr algn="ctr">
              <a:lnSpc>
                <a:spcPts val="2520"/>
              </a:lnSpc>
            </a:pPr>
            <a:r>
              <a:rPr lang="es-US" sz="1800" b="0" i="0" u="none" strike="noStrike" cap="none" baseline="0" dirty="0">
                <a:solidFill>
                  <a:srgbClr val="000000"/>
                </a:solidFill>
                <a:effectLst/>
                <a:uFill>
                  <a:solidFill>
                    <a:prstClr val="black">
                      <a:alpha val="0"/>
                    </a:prstClr>
                  </a:solidFill>
                </a:uFill>
                <a:latin typeface="Calibri (MS)"/>
                <a:ea typeface="Calibri (MS)"/>
                <a:cs typeface="Calibri (MS)"/>
              </a:rPr>
              <a:t>Duración: 2:57 minutos</a:t>
            </a:r>
          </a:p>
        </p:txBody>
      </p:sp>
      <p:sp>
        <p:nvSpPr>
          <p:cNvPr id="7" name="TextBox 7"/>
          <p:cNvSpPr txBox="1"/>
          <p:nvPr/>
        </p:nvSpPr>
        <p:spPr>
          <a:xfrm>
            <a:off x="6419731" y="9658565"/>
            <a:ext cx="5448538" cy="631408"/>
          </a:xfrm>
          <a:prstGeom prst="rect">
            <a:avLst/>
          </a:prstGeom>
        </p:spPr>
        <p:txBody>
          <a:bodyPr lIns="0" tIns="0" rIns="0" bIns="0" rtlCol="0" anchor="t">
            <a:spAutoFit/>
          </a:bodyPr>
          <a:lstStyle/>
          <a:p>
            <a:pPr algn="ctr">
              <a:lnSpc>
                <a:spcPts val="2520"/>
              </a:lnSpc>
            </a:pPr>
            <a:r>
              <a:rPr lang="es-US" sz="1800" b="0" i="0" u="none" strike="noStrike" cap="none" baseline="0">
                <a:solidFill>
                  <a:srgbClr val="000000"/>
                </a:solidFill>
                <a:effectLst/>
                <a:uFill>
                  <a:solidFill>
                    <a:prstClr val="black">
                      <a:alpha val="0"/>
                    </a:prstClr>
                  </a:solidFill>
                </a:uFill>
                <a:latin typeface="Calibri (MS)"/>
                <a:ea typeface="Calibri (MS)"/>
                <a:cs typeface="Calibri (MS)"/>
              </a:rPr>
              <a:t>Fuente: </a:t>
            </a:r>
            <a:r>
              <a:rPr lang="es-US" sz="1800" b="0" i="0" u="sng" strike="noStrike" cap="none" baseline="0">
                <a:solidFill>
                  <a:srgbClr val="000000"/>
                </a:solidFill>
                <a:effectLst/>
                <a:uFill>
                  <a:solidFill>
                    <a:srgbClr val="000000"/>
                  </a:solidFill>
                </a:uFill>
                <a:latin typeface="Calibri (MS)"/>
                <a:ea typeface="Calibri (MS)"/>
                <a:cs typeface="Calibri (MS)"/>
              </a:rPr>
              <a:t>https://www.youtube.com/watch?v=iBvD3sACS4o</a:t>
            </a:r>
          </a:p>
        </p:txBody>
      </p:sp>
      <p:pic>
        <p:nvPicPr>
          <p:cNvPr id="9" name="Online Media 8" title="What is Consent? - Animation">
            <a:hlinkClick r:id="" action="ppaction://media"/>
            <a:extLst>
              <a:ext uri="{FF2B5EF4-FFF2-40B4-BE49-F238E27FC236}">
                <a16:creationId xmlns:a16="http://schemas.microsoft.com/office/drawing/2014/main" id="{808A5D1C-CE93-C848-122E-F10EA8200376}"/>
              </a:ext>
            </a:extLst>
          </p:cNvPr>
          <p:cNvPicPr>
            <a:picLocks noRot="1" noChangeAspect="1"/>
          </p:cNvPicPr>
          <p:nvPr>
            <a:videoFile r:link="rId1"/>
          </p:nvPr>
        </p:nvPicPr>
        <p:blipFill>
          <a:blip r:embed="rId3"/>
          <a:stretch>
            <a:fillRect/>
          </a:stretch>
        </p:blipFill>
        <p:spPr>
          <a:xfrm>
            <a:off x="2171700" y="1251476"/>
            <a:ext cx="13944600" cy="787288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0277"/>
            <a:ext cx="18288000" cy="1029200"/>
            <a:chOff x="0" y="0"/>
            <a:chExt cx="4816593" cy="271065"/>
          </a:xfrm>
        </p:grpSpPr>
        <p:sp>
          <p:nvSpPr>
            <p:cNvPr id="3" name="Freeform 3"/>
            <p:cNvSpPr/>
            <p:nvPr/>
          </p:nvSpPr>
          <p:spPr>
            <a:xfrm>
              <a:off x="0" y="0"/>
              <a:ext cx="4816592" cy="271065"/>
            </a:xfrm>
            <a:custGeom>
              <a:avLst/>
              <a:gdLst/>
              <a:ahLst/>
              <a:cxnLst/>
              <a:rect l="l" t="t" r="r" b="b"/>
              <a:pathLst>
                <a:path w="4816592" h="271065">
                  <a:moveTo>
                    <a:pt x="0" y="0"/>
                  </a:moveTo>
                  <a:lnTo>
                    <a:pt x="4816592" y="0"/>
                  </a:lnTo>
                  <a:lnTo>
                    <a:pt x="4816592" y="271065"/>
                  </a:lnTo>
                  <a:lnTo>
                    <a:pt x="0" y="271065"/>
                  </a:lnTo>
                  <a:close/>
                </a:path>
              </a:pathLst>
            </a:custGeom>
            <a:solidFill>
              <a:srgbClr val="0C938B"/>
            </a:solidFill>
          </p:spPr>
          <p:txBody>
            <a:bodyPr/>
            <a:lstStyle/>
            <a:p>
              <a:endParaRPr lang="en-US"/>
            </a:p>
          </p:txBody>
        </p:sp>
        <p:sp>
          <p:nvSpPr>
            <p:cNvPr id="4" name="TextBox 4"/>
            <p:cNvSpPr txBox="1"/>
            <p:nvPr/>
          </p:nvSpPr>
          <p:spPr>
            <a:xfrm>
              <a:off x="0" y="-76200"/>
              <a:ext cx="4816593" cy="347265"/>
            </a:xfrm>
            <a:prstGeom prst="rect">
              <a:avLst/>
            </a:prstGeom>
          </p:spPr>
          <p:txBody>
            <a:bodyPr lIns="50800" tIns="50800" rIns="50800" bIns="50800" rtlCol="0" anchor="ctr"/>
            <a:lstStyle/>
            <a:p>
              <a:pPr algn="ctr">
                <a:lnSpc>
                  <a:spcPts val="2884"/>
                </a:lnSpc>
              </a:pPr>
              <a:endParaRPr/>
            </a:p>
          </p:txBody>
        </p:sp>
      </p:grpSp>
      <p:sp>
        <p:nvSpPr>
          <p:cNvPr id="5" name="TextBox 5"/>
          <p:cNvSpPr txBox="1"/>
          <p:nvPr/>
        </p:nvSpPr>
        <p:spPr>
          <a:xfrm>
            <a:off x="437638" y="-33886"/>
            <a:ext cx="17412725" cy="717697"/>
          </a:xfrm>
          <a:prstGeom prst="rect">
            <a:avLst/>
          </a:prstGeom>
        </p:spPr>
        <p:txBody>
          <a:bodyPr lIns="0" tIns="0" rIns="0" bIns="0" rtlCol="0" anchor="t">
            <a:spAutoFit/>
          </a:bodyPr>
          <a:lstStyle/>
          <a:p>
            <a:pPr algn="ctr">
              <a:lnSpc>
                <a:spcPts val="644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Video “¿Qué es el consentimiento?” “¿Qué es el consentimiento?” de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Your</a:t>
            </a: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Story</a:t>
            </a: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 Studio</a:t>
            </a:r>
          </a:p>
        </p:txBody>
      </p:sp>
      <p:sp>
        <p:nvSpPr>
          <p:cNvPr id="6" name="TextBox 6"/>
          <p:cNvSpPr txBox="1"/>
          <p:nvPr/>
        </p:nvSpPr>
        <p:spPr>
          <a:xfrm>
            <a:off x="3705603" y="3375456"/>
            <a:ext cx="10876789" cy="3536088"/>
          </a:xfrm>
          <a:prstGeom prst="rect">
            <a:avLst/>
          </a:prstGeom>
        </p:spPr>
        <p:txBody>
          <a:bodyPr lIns="0" tIns="0" rIns="0" bIns="0" rtlCol="0" anchor="t">
            <a:spAutoFit/>
          </a:bodyPr>
          <a:lstStyle/>
          <a:p>
            <a:pPr algn="ctr">
              <a:lnSpc>
                <a:spcPts val="5599"/>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A veces, no se puede dar el consentimiento si hay un desequilibrio de poder.</a:t>
            </a:r>
          </a:p>
          <a:p>
            <a:pPr algn="ctr">
              <a:lnSpc>
                <a:spcPts val="5599"/>
              </a:lnSpc>
            </a:pPr>
            <a:endParaRPr lang="en-US" sz="3000" i="1" dirty="0">
              <a:solidFill>
                <a:srgbClr val="000000"/>
              </a:solidFill>
              <a:latin typeface="Calibri (MS) Italics"/>
              <a:ea typeface="Calibri (MS) Italics"/>
              <a:cs typeface="Calibri (MS) Italics"/>
              <a:sym typeface="Calibri (MS) Italics"/>
            </a:endParaRPr>
          </a:p>
          <a:p>
            <a:pPr algn="ctr">
              <a:lnSpc>
                <a:spcPts val="5599"/>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¿Cuáles son algunos ejemplos de relaciones en las que puede haber un desequilibrio de poder?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stretch>
            <a:fillRect/>
          </a:stretch>
        </p:blipFill>
        <p:spPr>
          <a:xfrm>
            <a:off x="4710846" y="1907954"/>
            <a:ext cx="9130865" cy="7350346"/>
          </a:xfrm>
          <a:prstGeom prst="rect">
            <a:avLst/>
          </a:prstGeom>
        </p:spPr>
      </p:pic>
      <p:sp>
        <p:nvSpPr>
          <p:cNvPr id="6" name="TextBox 6"/>
          <p:cNvSpPr txBox="1"/>
          <p:nvPr/>
        </p:nvSpPr>
        <p:spPr>
          <a:xfrm>
            <a:off x="0" y="0"/>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Actividad</a:t>
            </a:r>
          </a:p>
        </p:txBody>
      </p:sp>
      <p:sp>
        <p:nvSpPr>
          <p:cNvPr id="7" name="TextBox 2">
            <a:extLst>
              <a:ext uri="{FF2B5EF4-FFF2-40B4-BE49-F238E27FC236}">
                <a16:creationId xmlns:a16="http://schemas.microsoft.com/office/drawing/2014/main" id="{CEB40E87-0415-C4B6-2919-7ABA7B3BAE4C}"/>
              </a:ext>
            </a:extLst>
          </p:cNvPr>
          <p:cNvSpPr txBox="1"/>
          <p:nvPr/>
        </p:nvSpPr>
        <p:spPr>
          <a:xfrm>
            <a:off x="7543800" y="9829279"/>
            <a:ext cx="2386438" cy="274320"/>
          </a:xfrm>
          <a:prstGeom prst="rect">
            <a:avLst/>
          </a:prstGeom>
          <a:solidFill>
            <a:schemeClr val="bg1"/>
          </a:solidFill>
        </p:spPr>
        <p:txBody>
          <a:bodyPr wrap="square" lIns="0" tIns="0" rIns="0" bIns="0" rtlCol="0">
            <a:spAutoFit/>
          </a:bodyPr>
          <a:lstStyle/>
          <a:p>
            <a:pPr algn="ctr"/>
            <a:r>
              <a:rPr lang="es-US" sz="1800" b="0" i="0" u="none" strike="noStrike" cap="none" baseline="0">
                <a:solidFill>
                  <a:srgbClr val="000000"/>
                </a:solidFill>
                <a:effectLst/>
                <a:uFill>
                  <a:solidFill>
                    <a:prstClr val="black">
                      <a:alpha val="0"/>
                    </a:prstClr>
                  </a:solidFill>
                </a:uFill>
                <a:latin typeface="Arial"/>
                <a:ea typeface="Arial"/>
                <a:cs typeface="Arial"/>
              </a:rPr>
              <a:t>JUGUEMOS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
            <a:chOff x="0" y="0"/>
            <a:chExt cx="4816593" cy="270933"/>
          </a:xfrm>
        </p:grpSpPr>
        <p:sp>
          <p:nvSpPr>
            <p:cNvPr id="3" name="Freeform 3"/>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C938B"/>
            </a:solidFill>
          </p:spPr>
          <p:txBody>
            <a:bodyPr/>
            <a:lstStyle/>
            <a:p>
              <a:endParaRPr lang="en-US"/>
            </a:p>
          </p:txBody>
        </p:sp>
        <p:sp>
          <p:nvSpPr>
            <p:cNvPr id="4" name="TextBox 4"/>
            <p:cNvSpPr txBox="1"/>
            <p:nvPr/>
          </p:nvSpPr>
          <p:spPr>
            <a:xfrm>
              <a:off x="0" y="-76200"/>
              <a:ext cx="4816593" cy="3471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12700"/>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Actividad</a:t>
            </a:r>
          </a:p>
        </p:txBody>
      </p:sp>
      <p:sp>
        <p:nvSpPr>
          <p:cNvPr id="6" name="TextBox 6"/>
          <p:cNvSpPr txBox="1"/>
          <p:nvPr/>
        </p:nvSpPr>
        <p:spPr>
          <a:xfrm>
            <a:off x="4700015" y="3824549"/>
            <a:ext cx="8887966" cy="1672509"/>
          </a:xfrm>
          <a:prstGeom prst="rect">
            <a:avLst/>
          </a:prstGeom>
        </p:spPr>
        <p:txBody>
          <a:bodyPr wrap="square" lIns="0" tIns="0" rIns="0" bIns="0" rtlCol="0" anchor="t">
            <a:spAutoFit/>
          </a:bodyPr>
          <a:lstStyle/>
          <a:p>
            <a:pPr algn="ctr">
              <a:lnSpc>
                <a:spcPts val="7000"/>
              </a:lnSpc>
            </a:pPr>
            <a:r>
              <a:rPr lang="es-US" sz="3000" b="0" i="0" u="none" strike="noStrike" cap="none" baseline="0" dirty="0">
                <a:effectLst/>
                <a:uFill>
                  <a:solidFill>
                    <a:prstClr val="black">
                      <a:alpha val="0"/>
                    </a:prstClr>
                  </a:solidFill>
                </a:uFill>
                <a:latin typeface="Calibri (MS)"/>
                <a:ea typeface="Calibri (MS)"/>
                <a:cs typeface="Calibri (MS)"/>
              </a:rPr>
              <a:t>Recomendamos jugar a </a:t>
            </a:r>
          </a:p>
          <a:p>
            <a:pPr algn="ctr">
              <a:lnSpc>
                <a:spcPts val="7000"/>
              </a:lnSpc>
            </a:pPr>
            <a:r>
              <a:rPr lang="es-US" sz="3000" b="0" i="0" u="sng" strike="noStrike" cap="none" baseline="0" dirty="0" err="1">
                <a:effectLst/>
                <a:uFill>
                  <a:solidFill>
                    <a:srgbClr val="000000"/>
                  </a:solidFill>
                </a:uFill>
                <a:latin typeface="Calibri (MS)"/>
                <a:ea typeface="Calibri (MS)"/>
                <a:cs typeface="Calibri (MS)"/>
                <a:hlinkClick r:id="rId2" tooltip="https://www.playfactile.com/jeopardy-game/m5fhrlq25q" history="0">
                  <a:extLst>
                    <a:ext uri="{A12FA001-AC4F-418D-AE19-62706E023703}">
                      <ahyp:hlinkClr xmlns:ahyp="http://schemas.microsoft.com/office/drawing/2018/hyperlinkcolor" val="tx"/>
                    </a:ext>
                  </a:extLst>
                </a:hlinkClick>
              </a:rPr>
              <a:t>Healthy</a:t>
            </a:r>
            <a:r>
              <a:rPr lang="es-US" sz="3000" b="0" i="0" u="sng" strike="noStrike" cap="none" baseline="0" dirty="0">
                <a:effectLst/>
                <a:uFill>
                  <a:solidFill>
                    <a:srgbClr val="000000"/>
                  </a:solidFill>
                </a:uFill>
                <a:latin typeface="Calibri (MS)"/>
                <a:ea typeface="Calibri (MS)"/>
                <a:cs typeface="Calibri (MS)"/>
                <a:hlinkClick r:id="rId2" tooltip="https://www.playfactile.com/jeopardy-game/m5fhrlq25q" history="0">
                  <a:extLst>
                    <a:ext uri="{A12FA001-AC4F-418D-AE19-62706E023703}">
                      <ahyp:hlinkClr xmlns:ahyp="http://schemas.microsoft.com/office/drawing/2018/hyperlinkcolor" val="tx"/>
                    </a:ext>
                  </a:extLst>
                </a:hlinkClick>
              </a:rPr>
              <a:t> </a:t>
            </a:r>
            <a:r>
              <a:rPr lang="es-US" sz="3000" b="0" i="0" u="sng" strike="noStrike" cap="none" baseline="0" dirty="0" err="1">
                <a:effectLst/>
                <a:uFill>
                  <a:solidFill>
                    <a:srgbClr val="000000"/>
                  </a:solidFill>
                </a:uFill>
                <a:latin typeface="Calibri (MS)"/>
                <a:ea typeface="Calibri (MS)"/>
                <a:cs typeface="Calibri (MS)"/>
                <a:hlinkClick r:id="rId2" tooltip="https://www.playfactile.com/jeopardy-game/m5fhrlq25q" history="0">
                  <a:extLst>
                    <a:ext uri="{A12FA001-AC4F-418D-AE19-62706E023703}">
                      <ahyp:hlinkClr xmlns:ahyp="http://schemas.microsoft.com/office/drawing/2018/hyperlinkcolor" val="tx"/>
                    </a:ext>
                  </a:extLst>
                </a:hlinkClick>
              </a:rPr>
              <a:t>Relationship</a:t>
            </a:r>
            <a:r>
              <a:rPr lang="es-US" sz="3000" b="0" i="0" u="sng" strike="noStrike" cap="none" baseline="0" dirty="0">
                <a:effectLst/>
                <a:uFill>
                  <a:solidFill>
                    <a:srgbClr val="000000"/>
                  </a:solidFill>
                </a:uFill>
                <a:latin typeface="Calibri (MS)"/>
                <a:ea typeface="Calibri (MS)"/>
                <a:cs typeface="Calibri (MS)"/>
                <a:hlinkClick r:id="rId2" tooltip="https://www.playfactile.com/jeopardy-game/m5fhrlq25q" history="0">
                  <a:extLst>
                    <a:ext uri="{A12FA001-AC4F-418D-AE19-62706E023703}">
                      <ahyp:hlinkClr xmlns:ahyp="http://schemas.microsoft.com/office/drawing/2018/hyperlinkcolor" val="tx"/>
                    </a:ext>
                  </a:extLst>
                </a:hlinkClick>
              </a:rPr>
              <a:t> </a:t>
            </a:r>
            <a:r>
              <a:rPr lang="es-US" sz="3000" b="0" i="0" u="sng" strike="noStrike" cap="none" baseline="0" dirty="0" err="1">
                <a:effectLst/>
                <a:uFill>
                  <a:solidFill>
                    <a:srgbClr val="000000"/>
                  </a:solidFill>
                </a:uFill>
                <a:latin typeface="Calibri (MS)"/>
                <a:ea typeface="Calibri (MS)"/>
                <a:cs typeface="Calibri (MS)"/>
                <a:hlinkClick r:id="rId2" tooltip="https://www.playfactile.com/jeopardy-game/m5fhrlq25q" history="0">
                  <a:extLst>
                    <a:ext uri="{A12FA001-AC4F-418D-AE19-62706E023703}">
                      <ahyp:hlinkClr xmlns:ahyp="http://schemas.microsoft.com/office/drawing/2018/hyperlinkcolor" val="tx"/>
                    </a:ext>
                  </a:extLst>
                </a:hlinkClick>
              </a:rPr>
              <a:t>Jeopardy</a:t>
            </a:r>
            <a:r>
              <a:rPr lang="es-US" sz="3000" b="0" i="0" u="none" strike="noStrike" cap="none" baseline="0" dirty="0">
                <a:effectLst/>
                <a:uFill>
                  <a:solidFill>
                    <a:prstClr val="black">
                      <a:alpha val="0"/>
                    </a:prstClr>
                  </a:solidFill>
                </a:uFill>
                <a:latin typeface="Calibri (MS)"/>
                <a:ea typeface="Calibri (MS)"/>
                <a:cs typeface="Calibri (MS)"/>
              </a:rPr>
              <a: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78951" y="1028700"/>
            <a:ext cx="6802784" cy="8196125"/>
          </a:xfrm>
          <a:custGeom>
            <a:avLst/>
            <a:gdLst/>
            <a:ahLst/>
            <a:cxnLst/>
            <a:rect l="l" t="t" r="r" b="b"/>
            <a:pathLst>
              <a:path w="6802784" h="8196125">
                <a:moveTo>
                  <a:pt x="0" y="0"/>
                </a:moveTo>
                <a:lnTo>
                  <a:pt x="6802784" y="0"/>
                </a:lnTo>
                <a:lnTo>
                  <a:pt x="6802784" y="8196125"/>
                </a:lnTo>
                <a:lnTo>
                  <a:pt x="0" y="81961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8C4AAD4D-06D8-3939-2585-5C1DCB839706}"/>
              </a:ext>
            </a:extLst>
          </p:cNvPr>
          <p:cNvSpPr txBox="1"/>
          <p:nvPr/>
        </p:nvSpPr>
        <p:spPr>
          <a:xfrm>
            <a:off x="7543800" y="9829279"/>
            <a:ext cx="2386438" cy="274320"/>
          </a:xfrm>
          <a:prstGeom prst="rect">
            <a:avLst/>
          </a:prstGeom>
          <a:solidFill>
            <a:schemeClr val="bg1"/>
          </a:solidFill>
        </p:spPr>
        <p:txBody>
          <a:bodyPr wrap="square" lIns="0" tIns="0" rIns="0" bIns="0" rtlCol="0">
            <a:spAutoFit/>
          </a:bodyPr>
          <a:lstStyle/>
          <a:p>
            <a:pPr algn="ctr"/>
            <a:r>
              <a:rPr lang="es-US" sz="1800" b="0" i="0" u="none" strike="noStrike" cap="none" baseline="0">
                <a:solidFill>
                  <a:srgbClr val="000000"/>
                </a:solidFill>
                <a:effectLst/>
                <a:uFill>
                  <a:solidFill>
                    <a:prstClr val="black">
                      <a:alpha val="0"/>
                    </a:prstClr>
                  </a:solidFill>
                </a:uFill>
                <a:latin typeface="Arial"/>
                <a:ea typeface="Arial"/>
                <a:cs typeface="Arial"/>
              </a:rPr>
              <a:t>FIN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858923"/>
            <a:chOff x="0" y="0"/>
            <a:chExt cx="4816593" cy="226218"/>
          </a:xfrm>
        </p:grpSpPr>
        <p:sp>
          <p:nvSpPr>
            <p:cNvPr id="3" name="Freeform 3"/>
            <p:cNvSpPr/>
            <p:nvPr/>
          </p:nvSpPr>
          <p:spPr>
            <a:xfrm>
              <a:off x="0" y="0"/>
              <a:ext cx="4816592" cy="226218"/>
            </a:xfrm>
            <a:custGeom>
              <a:avLst/>
              <a:gdLst/>
              <a:ahLst/>
              <a:cxnLst/>
              <a:rect l="l" t="t" r="r" b="b"/>
              <a:pathLst>
                <a:path w="4816592" h="226218">
                  <a:moveTo>
                    <a:pt x="0" y="0"/>
                  </a:moveTo>
                  <a:lnTo>
                    <a:pt x="4816592" y="0"/>
                  </a:lnTo>
                  <a:lnTo>
                    <a:pt x="4816592" y="226218"/>
                  </a:lnTo>
                  <a:lnTo>
                    <a:pt x="0" y="226218"/>
                  </a:lnTo>
                  <a:close/>
                </a:path>
              </a:pathLst>
            </a:custGeom>
            <a:solidFill>
              <a:srgbClr val="0C938B"/>
            </a:solidFill>
          </p:spPr>
          <p:txBody>
            <a:bodyPr/>
            <a:lstStyle/>
            <a:p>
              <a:endParaRPr lang="en-US"/>
            </a:p>
          </p:txBody>
        </p:sp>
        <p:sp>
          <p:nvSpPr>
            <p:cNvPr id="4" name="TextBox 4"/>
            <p:cNvSpPr txBox="1"/>
            <p:nvPr/>
          </p:nvSpPr>
          <p:spPr>
            <a:xfrm>
              <a:off x="0" y="-76200"/>
              <a:ext cx="4816593" cy="302418"/>
            </a:xfrm>
            <a:prstGeom prst="rect">
              <a:avLst/>
            </a:prstGeom>
          </p:spPr>
          <p:txBody>
            <a:bodyPr lIns="50800" tIns="50800" rIns="50800" bIns="50800" rtlCol="0" anchor="ctr"/>
            <a:lstStyle/>
            <a:p>
              <a:pPr algn="ctr">
                <a:lnSpc>
                  <a:spcPts val="2884"/>
                </a:lnSpc>
              </a:pPr>
              <a:endParaRPr/>
            </a:p>
          </p:txBody>
        </p:sp>
      </p:grpSp>
      <p:sp>
        <p:nvSpPr>
          <p:cNvPr id="6" name="TextBox 6"/>
          <p:cNvSpPr txBox="1"/>
          <p:nvPr/>
        </p:nvSpPr>
        <p:spPr>
          <a:xfrm>
            <a:off x="0" y="-51505"/>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Folleto de la lección del RHNTC</a:t>
            </a:r>
          </a:p>
        </p:txBody>
      </p:sp>
      <p:pic>
        <p:nvPicPr>
          <p:cNvPr id="8" name="Picture 7" descr="A blue and white diagram with text&#10;&#10;AI-generated content may be incorrect.">
            <a:extLst>
              <a:ext uri="{FF2B5EF4-FFF2-40B4-BE49-F238E27FC236}">
                <a16:creationId xmlns:a16="http://schemas.microsoft.com/office/drawing/2014/main" id="{069AAFC5-F3A9-C312-A2AC-4AFABE62B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868" y="968375"/>
            <a:ext cx="7044264" cy="9190493"/>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858923"/>
            <a:chOff x="0" y="0"/>
            <a:chExt cx="4816593" cy="226218"/>
          </a:xfrm>
        </p:grpSpPr>
        <p:sp>
          <p:nvSpPr>
            <p:cNvPr id="3" name="Freeform 3"/>
            <p:cNvSpPr/>
            <p:nvPr/>
          </p:nvSpPr>
          <p:spPr>
            <a:xfrm>
              <a:off x="0" y="0"/>
              <a:ext cx="4816592" cy="226218"/>
            </a:xfrm>
            <a:custGeom>
              <a:avLst/>
              <a:gdLst/>
              <a:ahLst/>
              <a:cxnLst/>
              <a:rect l="l" t="t" r="r" b="b"/>
              <a:pathLst>
                <a:path w="4816592" h="226218">
                  <a:moveTo>
                    <a:pt x="0" y="0"/>
                  </a:moveTo>
                  <a:lnTo>
                    <a:pt x="4816592" y="0"/>
                  </a:lnTo>
                  <a:lnTo>
                    <a:pt x="4816592" y="226218"/>
                  </a:lnTo>
                  <a:lnTo>
                    <a:pt x="0" y="226218"/>
                  </a:lnTo>
                  <a:close/>
                </a:path>
              </a:pathLst>
            </a:custGeom>
            <a:solidFill>
              <a:srgbClr val="0C938B"/>
            </a:solidFill>
          </p:spPr>
          <p:txBody>
            <a:bodyPr/>
            <a:lstStyle/>
            <a:p>
              <a:endParaRPr lang="en-US"/>
            </a:p>
          </p:txBody>
        </p:sp>
        <p:sp>
          <p:nvSpPr>
            <p:cNvPr id="4" name="TextBox 4"/>
            <p:cNvSpPr txBox="1"/>
            <p:nvPr/>
          </p:nvSpPr>
          <p:spPr>
            <a:xfrm>
              <a:off x="0" y="-76200"/>
              <a:ext cx="4816593" cy="302418"/>
            </a:xfrm>
            <a:prstGeom prst="rect">
              <a:avLst/>
            </a:prstGeom>
          </p:spPr>
          <p:txBody>
            <a:bodyPr lIns="50800" tIns="50800" rIns="50800" bIns="50800" rtlCol="0" anchor="ctr"/>
            <a:lstStyle/>
            <a:p>
              <a:pPr algn="ctr">
                <a:lnSpc>
                  <a:spcPts val="2884"/>
                </a:lnSpc>
              </a:pPr>
              <a:endParaRPr/>
            </a:p>
          </p:txBody>
        </p:sp>
      </p:grpSp>
      <p:sp>
        <p:nvSpPr>
          <p:cNvPr id="6" name="TextBox 6"/>
          <p:cNvSpPr txBox="1"/>
          <p:nvPr/>
        </p:nvSpPr>
        <p:spPr>
          <a:xfrm>
            <a:off x="0" y="-109452"/>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chemeClr val="bg1"/>
                </a:solidFill>
                <a:effectLst/>
                <a:uFill>
                  <a:solidFill>
                    <a:prstClr val="black">
                      <a:alpha val="0"/>
                    </a:prstClr>
                  </a:solidFill>
                </a:uFill>
                <a:latin typeface="Calibri (MS) Bold"/>
                <a:ea typeface="Calibri (MS) Bold"/>
                <a:cs typeface="Calibri (MS) Bold"/>
              </a:rPr>
              <a:t>Folleto de la lección del RHNTC</a:t>
            </a:r>
          </a:p>
        </p:txBody>
      </p:sp>
      <p:pic>
        <p:nvPicPr>
          <p:cNvPr id="8" name="Picture 7" descr="A chart with text on it&#10;&#10;AI-generated content may be incorrect.">
            <a:extLst>
              <a:ext uri="{FF2B5EF4-FFF2-40B4-BE49-F238E27FC236}">
                <a16:creationId xmlns:a16="http://schemas.microsoft.com/office/drawing/2014/main" id="{5945B84E-7046-F8D7-455E-4AE51AE5C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300" y="871623"/>
            <a:ext cx="11963400" cy="9263488"/>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918716" y="152066"/>
            <a:ext cx="6806684" cy="791755"/>
          </a:xfrm>
          <a:prstGeom prst="rect">
            <a:avLst/>
          </a:prstGeom>
        </p:spPr>
        <p:txBody>
          <a:bodyPr wrap="square" lIns="0" tIns="0" rIns="0" bIns="0" rtlCol="0" anchor="t">
            <a:spAutoFit/>
          </a:bodyPr>
          <a:lstStyle/>
          <a:p>
            <a:pPr algn="ctr">
              <a:lnSpc>
                <a:spcPts val="6999"/>
              </a:lnSpc>
            </a:pPr>
            <a:r>
              <a:rPr lang="es-US" sz="3500" b="0" i="0" u="none" strike="noStrike" cap="none" baseline="0" dirty="0">
                <a:solidFill>
                  <a:srgbClr val="000000"/>
                </a:solidFill>
                <a:effectLst/>
                <a:uFill>
                  <a:solidFill>
                    <a:prstClr val="black">
                      <a:alpha val="0"/>
                    </a:prstClr>
                  </a:solidFill>
                </a:uFill>
                <a:latin typeface="Calibri (MS)"/>
                <a:ea typeface="Calibri (MS)"/>
                <a:cs typeface="Calibri (MS)"/>
              </a:rPr>
              <a:t>Enlaces a los materiales de la lección</a:t>
            </a:r>
          </a:p>
        </p:txBody>
      </p:sp>
      <p:sp>
        <p:nvSpPr>
          <p:cNvPr id="3" name="TextBox 3"/>
          <p:cNvSpPr txBox="1"/>
          <p:nvPr/>
        </p:nvSpPr>
        <p:spPr>
          <a:xfrm>
            <a:off x="4418929" y="5105400"/>
            <a:ext cx="9450139" cy="575670"/>
          </a:xfrm>
          <a:prstGeom prst="rect">
            <a:avLst/>
          </a:prstGeom>
        </p:spPr>
        <p:txBody>
          <a:bodyPr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2" tooltip="https://rhntc.org/sites/default/files/resources/rhntc_hlthy_rlshp_wheel_spectrum_10-13-2022.pdf" history="0">
                  <a:extLst>
                    <a:ext uri="{A12FA001-AC4F-418D-AE19-62706E023703}">
                      <ahyp:hlinkClr xmlns:ahyp="http://schemas.microsoft.com/office/drawing/2018/hyperlinkcolor" val="tx"/>
                    </a:ext>
                  </a:extLst>
                </a:hlinkClick>
              </a:rPr>
              <a:t>Folleto “El círculo de las relaciones saludables” del RHNTC</a:t>
            </a:r>
            <a:endParaRPr lang="en-US" sz="2800" u="sng" dirty="0">
              <a:latin typeface="Calibri (MS)"/>
              <a:ea typeface="Calibri (MS)"/>
              <a:cs typeface="Calibri (MS)"/>
              <a:sym typeface="Calibri (MS)"/>
              <a:hlinkClick r:id="rId3" tooltip="https://rhntc.org/sites/default/files/resources/rhntc_hlthy_rlshp_wheel_spectrum_10-13-2022.pdf">
                <a:extLst>
                  <a:ext uri="{A12FA001-AC4F-418D-AE19-62706E023703}">
                    <ahyp:hlinkClr xmlns:ahyp="http://schemas.microsoft.com/office/drawing/2018/hyperlinkcolor" val="tx"/>
                  </a:ext>
                </a:extLst>
              </a:hlinkClick>
            </a:endParaRPr>
          </a:p>
        </p:txBody>
      </p:sp>
      <p:sp>
        <p:nvSpPr>
          <p:cNvPr id="4" name="TextBox 4"/>
          <p:cNvSpPr txBox="1"/>
          <p:nvPr/>
        </p:nvSpPr>
        <p:spPr>
          <a:xfrm>
            <a:off x="3573958" y="3518563"/>
            <a:ext cx="11140083" cy="575670"/>
          </a:xfrm>
          <a:prstGeom prst="rect">
            <a:avLst/>
          </a:prstGeom>
        </p:spPr>
        <p:txBody>
          <a:bodyPr wrap="square" lIns="0" tIns="0" rIns="0" bIns="0" rtlCol="0" anchor="t">
            <a:spAutoFit/>
          </a:bodyPr>
          <a:lstStyle/>
          <a:p>
            <a:pPr algn="ctr">
              <a:lnSpc>
                <a:spcPts val="5040"/>
              </a:lnSpc>
            </a:pPr>
            <a:r>
              <a:rPr lang="es-US" sz="2800" b="0" i="0" u="sng" strike="noStrike" cap="none" baseline="0" dirty="0">
                <a:effectLst/>
                <a:uFill>
                  <a:solidFill>
                    <a:srgbClr val="000000"/>
                  </a:solidFill>
                </a:uFill>
                <a:latin typeface="Calibri (MS)"/>
                <a:ea typeface="Calibri (MS)"/>
                <a:cs typeface="Calibri (MS)"/>
                <a:hlinkClick r:id="rId4" tooltip="https://www.youtube.com/watch?v=iBvD3sACS4o" history="0">
                  <a:extLst>
                    <a:ext uri="{A12FA001-AC4F-418D-AE19-62706E023703}">
                      <ahyp:hlinkClr xmlns:ahyp="http://schemas.microsoft.com/office/drawing/2018/hyperlinkcolor" val="tx"/>
                    </a:ext>
                  </a:extLst>
                </a:hlinkClick>
              </a:rPr>
              <a:t>Video “¿Qué es el consentimiento?” de </a:t>
            </a:r>
            <a:r>
              <a:rPr lang="es-US" sz="2800" b="0" i="0" u="sng" strike="noStrike" cap="none" baseline="0" dirty="0" err="1">
                <a:effectLst/>
                <a:uFill>
                  <a:solidFill>
                    <a:srgbClr val="000000"/>
                  </a:solidFill>
                </a:uFill>
                <a:latin typeface="Calibri (MS)"/>
                <a:ea typeface="Calibri (MS)"/>
                <a:cs typeface="Calibri (MS)"/>
                <a:hlinkClick r:id="rId4" tooltip="https://www.youtube.com/watch?v=iBvD3sACS4o" history="0">
                  <a:extLst>
                    <a:ext uri="{A12FA001-AC4F-418D-AE19-62706E023703}">
                      <ahyp:hlinkClr xmlns:ahyp="http://schemas.microsoft.com/office/drawing/2018/hyperlinkcolor" val="tx"/>
                    </a:ext>
                  </a:extLst>
                </a:hlinkClick>
              </a:rPr>
              <a:t>Your</a:t>
            </a:r>
            <a:r>
              <a:rPr lang="es-US" sz="2800" b="0" i="0" u="sng" strike="noStrike" cap="none" baseline="0" dirty="0">
                <a:effectLst/>
                <a:uFill>
                  <a:solidFill>
                    <a:srgbClr val="000000"/>
                  </a:solidFill>
                </a:uFill>
                <a:latin typeface="Calibri (MS)"/>
                <a:ea typeface="Calibri (MS)"/>
                <a:cs typeface="Calibri (MS)"/>
                <a:hlinkClick r:id="rId4" tooltip="https://www.youtube.com/watch?v=iBvD3sACS4o" history="0">
                  <a:extLst>
                    <a:ext uri="{A12FA001-AC4F-418D-AE19-62706E023703}">
                      <ahyp:hlinkClr xmlns:ahyp="http://schemas.microsoft.com/office/drawing/2018/hyperlinkcolor" val="tx"/>
                    </a:ext>
                  </a:extLst>
                </a:hlinkClick>
              </a:rPr>
              <a:t> </a:t>
            </a:r>
            <a:r>
              <a:rPr lang="es-US" sz="2800" b="0" i="0" u="sng" strike="noStrike" cap="none" baseline="0" dirty="0" err="1">
                <a:effectLst/>
                <a:uFill>
                  <a:solidFill>
                    <a:srgbClr val="000000"/>
                  </a:solidFill>
                </a:uFill>
                <a:latin typeface="Calibri (MS)"/>
                <a:ea typeface="Calibri (MS)"/>
                <a:cs typeface="Calibri (MS)"/>
                <a:hlinkClick r:id="rId4" tooltip="https://www.youtube.com/watch?v=iBvD3sACS4o" history="0">
                  <a:extLst>
                    <a:ext uri="{A12FA001-AC4F-418D-AE19-62706E023703}">
                      <ahyp:hlinkClr xmlns:ahyp="http://schemas.microsoft.com/office/drawing/2018/hyperlinkcolor" val="tx"/>
                    </a:ext>
                  </a:extLst>
                </a:hlinkClick>
              </a:rPr>
              <a:t>Story</a:t>
            </a:r>
            <a:r>
              <a:rPr lang="es-US" sz="2800" b="0" i="0" u="sng" strike="noStrike" cap="none" baseline="0" dirty="0">
                <a:effectLst/>
                <a:uFill>
                  <a:solidFill>
                    <a:srgbClr val="000000"/>
                  </a:solidFill>
                </a:uFill>
                <a:latin typeface="Calibri (MS)"/>
                <a:ea typeface="Calibri (MS)"/>
                <a:cs typeface="Calibri (MS)"/>
                <a:hlinkClick r:id="rId4" tooltip="https://www.youtube.com/watch?v=iBvD3sACS4o" history="0">
                  <a:extLst>
                    <a:ext uri="{A12FA001-AC4F-418D-AE19-62706E023703}">
                      <ahyp:hlinkClr xmlns:ahyp="http://schemas.microsoft.com/office/drawing/2018/hyperlinkcolor" val="tx"/>
                    </a:ext>
                  </a:extLst>
                </a:hlinkClick>
              </a:rPr>
              <a:t> Studio</a:t>
            </a:r>
          </a:p>
        </p:txBody>
      </p:sp>
      <p:sp>
        <p:nvSpPr>
          <p:cNvPr id="5" name="TextBox 5"/>
          <p:cNvSpPr txBox="1"/>
          <p:nvPr/>
        </p:nvSpPr>
        <p:spPr>
          <a:xfrm>
            <a:off x="4182024" y="6704937"/>
            <a:ext cx="9687044" cy="575670"/>
          </a:xfrm>
          <a:prstGeom prst="rect">
            <a:avLst/>
          </a:prstGeom>
        </p:spPr>
        <p:txBody>
          <a:bodyPr lIns="0" tIns="0" rIns="0" bIns="0" rtlCol="0" anchor="t">
            <a:spAutoFit/>
          </a:bodyPr>
          <a:lstStyle/>
          <a:p>
            <a:pPr algn="ctr">
              <a:lnSpc>
                <a:spcPts val="5040"/>
              </a:lnSpc>
            </a:pPr>
            <a:r>
              <a:rPr lang="es-US" sz="2800" b="0" i="0" u="sng" strike="noStrike" cap="none" baseline="0" dirty="0" err="1">
                <a:effectLst/>
                <a:uFill>
                  <a:solidFill>
                    <a:srgbClr val="000000"/>
                  </a:solidFill>
                </a:uFill>
                <a:latin typeface="Calibri (MS)"/>
                <a:ea typeface="Calibri (MS)"/>
                <a:cs typeface="Calibri (MS)"/>
                <a:hlinkClick r:id="rId5" tooltip="https://www.playfactile.com/jeopardy-game/m5fhrlq25q" history="0">
                  <a:extLst>
                    <a:ext uri="{A12FA001-AC4F-418D-AE19-62706E023703}">
                      <ahyp:hlinkClr xmlns:ahyp="http://schemas.microsoft.com/office/drawing/2018/hyperlinkcolor" val="tx"/>
                    </a:ext>
                  </a:extLst>
                </a:hlinkClick>
              </a:rPr>
              <a:t>Healthy</a:t>
            </a:r>
            <a:r>
              <a:rPr lang="es-US" sz="2800" b="0" i="0" u="sng" strike="noStrike" cap="none" baseline="0" dirty="0">
                <a:effectLst/>
                <a:uFill>
                  <a:solidFill>
                    <a:srgbClr val="000000"/>
                  </a:solidFill>
                </a:uFill>
                <a:latin typeface="Calibri (MS)"/>
                <a:ea typeface="Calibri (MS)"/>
                <a:cs typeface="Calibri (MS)"/>
                <a:hlinkClick r:id="rId5" tooltip="https://www.playfactile.com/jeopardy-game/m5fhrlq25q" history="0">
                  <a:extLst>
                    <a:ext uri="{A12FA001-AC4F-418D-AE19-62706E023703}">
                      <ahyp:hlinkClr xmlns:ahyp="http://schemas.microsoft.com/office/drawing/2018/hyperlinkcolor" val="tx"/>
                    </a:ext>
                  </a:extLst>
                </a:hlinkClick>
              </a:rPr>
              <a:t> </a:t>
            </a:r>
            <a:r>
              <a:rPr lang="es-US" sz="2800" b="0" i="0" u="sng" strike="noStrike" cap="none" baseline="0" dirty="0" err="1">
                <a:effectLst/>
                <a:uFill>
                  <a:solidFill>
                    <a:srgbClr val="000000"/>
                  </a:solidFill>
                </a:uFill>
                <a:latin typeface="Calibri (MS)"/>
                <a:ea typeface="Calibri (MS)"/>
                <a:cs typeface="Calibri (MS)"/>
                <a:hlinkClick r:id="rId5" tooltip="https://www.playfactile.com/jeopardy-game/m5fhrlq25q" history="0">
                  <a:extLst>
                    <a:ext uri="{A12FA001-AC4F-418D-AE19-62706E023703}">
                      <ahyp:hlinkClr xmlns:ahyp="http://schemas.microsoft.com/office/drawing/2018/hyperlinkcolor" val="tx"/>
                    </a:ext>
                  </a:extLst>
                </a:hlinkClick>
              </a:rPr>
              <a:t>Relationship</a:t>
            </a:r>
            <a:r>
              <a:rPr lang="es-US" sz="2800" b="0" i="0" u="sng" strike="noStrike" cap="none" baseline="0" dirty="0">
                <a:effectLst/>
                <a:uFill>
                  <a:solidFill>
                    <a:srgbClr val="000000"/>
                  </a:solidFill>
                </a:uFill>
                <a:latin typeface="Calibri (MS)"/>
                <a:ea typeface="Calibri (MS)"/>
                <a:cs typeface="Calibri (MS)"/>
                <a:hlinkClick r:id="rId5" tooltip="https://www.playfactile.com/jeopardy-game/m5fhrlq25q" history="0">
                  <a:extLst>
                    <a:ext uri="{A12FA001-AC4F-418D-AE19-62706E023703}">
                      <ahyp:hlinkClr xmlns:ahyp="http://schemas.microsoft.com/office/drawing/2018/hyperlinkcolor" val="tx"/>
                    </a:ext>
                  </a:extLst>
                </a:hlinkClick>
              </a:rPr>
              <a:t> </a:t>
            </a:r>
            <a:r>
              <a:rPr lang="es-US" sz="2800" b="0" i="0" u="sng" strike="noStrike" cap="none" baseline="0" dirty="0" err="1">
                <a:effectLst/>
                <a:uFill>
                  <a:solidFill>
                    <a:srgbClr val="000000"/>
                  </a:solidFill>
                </a:uFill>
                <a:latin typeface="Calibri (MS)"/>
                <a:ea typeface="Calibri (MS)"/>
                <a:cs typeface="Calibri (MS)"/>
                <a:hlinkClick r:id="rId5" tooltip="https://www.playfactile.com/jeopardy-game/m5fhrlq25q" history="0">
                  <a:extLst>
                    <a:ext uri="{A12FA001-AC4F-418D-AE19-62706E023703}">
                      <ahyp:hlinkClr xmlns:ahyp="http://schemas.microsoft.com/office/drawing/2018/hyperlinkcolor" val="tx"/>
                    </a:ext>
                  </a:extLst>
                </a:hlinkClick>
              </a:rPr>
              <a:t>Jeopardy</a:t>
            </a:r>
            <a:endParaRPr lang="es-US" sz="2800" b="0" i="0" u="sng" strike="noStrike" cap="none" baseline="0" dirty="0">
              <a:effectLst/>
              <a:uFill>
                <a:solidFill>
                  <a:srgbClr val="000000"/>
                </a:solidFill>
              </a:uFill>
              <a:latin typeface="Calibri (MS)"/>
              <a:ea typeface="Calibri (MS)"/>
              <a:cs typeface="Calibri (MS)"/>
              <a:hlinkClick r:id="rId5" tooltip="https://www.playfactile.com/jeopardy-game/m5fhrlq25q" history="0">
                <a:extLst>
                  <a:ext uri="{A12FA001-AC4F-418D-AE19-62706E023703}">
                    <ahyp:hlinkClr xmlns:ahyp="http://schemas.microsoft.com/office/drawing/2018/hyperlinkcolor" val="tx"/>
                  </a:ext>
                </a:extLst>
              </a:hlinkClick>
            </a:endParaRPr>
          </a:p>
        </p:txBody>
      </p:sp>
      <p:sp>
        <p:nvSpPr>
          <p:cNvPr id="6" name="TextBox 6"/>
          <p:cNvSpPr txBox="1"/>
          <p:nvPr/>
        </p:nvSpPr>
        <p:spPr>
          <a:xfrm>
            <a:off x="1633091" y="1943357"/>
            <a:ext cx="15021818" cy="575670"/>
          </a:xfrm>
          <a:prstGeom prst="rect">
            <a:avLst/>
          </a:prstGeom>
        </p:spPr>
        <p:txBody>
          <a:bodyPr wrap="square" lIns="0" tIns="0" rIns="0" bIns="0" rtlCol="0" anchor="t">
            <a:spAutoFit/>
          </a:bodyPr>
          <a:lstStyle/>
          <a:p>
            <a:pPr algn="ctr">
              <a:lnSpc>
                <a:spcPts val="5040"/>
              </a:lnSpc>
              <a:spcBef>
                <a:spcPct val="0"/>
              </a:spcBef>
            </a:pPr>
            <a:r>
              <a:rPr lang="es-US" sz="2800" b="0" i="0" u="sng" strike="noStrike" cap="none" baseline="0" dirty="0">
                <a:effectLst/>
                <a:uFill>
                  <a:solidFill>
                    <a:srgbClr val="000000"/>
                  </a:solidFill>
                </a:uFill>
                <a:latin typeface="Calibri (MS)"/>
                <a:ea typeface="Calibri (MS)"/>
                <a:cs typeface="Calibri (MS)"/>
                <a:hlinkClick r:id="rId6" tooltip="https://www.youtube.com/watch?v=ELLaMPiPqPM">
                  <a:extLst>
                    <a:ext uri="{A12FA001-AC4F-418D-AE19-62706E023703}">
                      <ahyp:hlinkClr xmlns:ahyp="http://schemas.microsoft.com/office/drawing/2018/hyperlinkcolor" val="tx"/>
                    </a:ext>
                  </a:extLst>
                </a:hlinkClick>
              </a:rPr>
              <a:t>Video “Construir relaciones saludables” de Oasis Mental </a:t>
            </a:r>
            <a:r>
              <a:rPr lang="es-US" sz="2800" b="0" i="0" u="sng" strike="noStrike" cap="none" baseline="0" dirty="0" err="1">
                <a:effectLst/>
                <a:uFill>
                  <a:solidFill>
                    <a:srgbClr val="000000"/>
                  </a:solidFill>
                </a:uFill>
                <a:latin typeface="Calibri (MS)"/>
                <a:ea typeface="Calibri (MS)"/>
                <a:cs typeface="Calibri (MS)"/>
                <a:hlinkClick r:id="rId6" tooltip="https://www.youtube.com/watch?v=ELLaMPiPqPM">
                  <a:extLst>
                    <a:ext uri="{A12FA001-AC4F-418D-AE19-62706E023703}">
                      <ahyp:hlinkClr xmlns:ahyp="http://schemas.microsoft.com/office/drawing/2018/hyperlinkcolor" val="tx"/>
                    </a:ext>
                  </a:extLst>
                </a:hlinkClick>
              </a:rPr>
              <a:t>Health</a:t>
            </a:r>
            <a:r>
              <a:rPr lang="es-US" sz="2800" b="0" i="0" u="sng" strike="noStrike" cap="none" baseline="0" dirty="0">
                <a:effectLst/>
                <a:uFill>
                  <a:solidFill>
                    <a:srgbClr val="000000"/>
                  </a:solidFill>
                </a:uFill>
                <a:latin typeface="Calibri (MS)"/>
                <a:ea typeface="Calibri (MS)"/>
                <a:cs typeface="Calibri (MS)"/>
                <a:hlinkClick r:id="rId6" tooltip="https://www.youtube.com/watch?v=ELLaMPiPqPM">
                  <a:extLst>
                    <a:ext uri="{A12FA001-AC4F-418D-AE19-62706E023703}">
                      <ahyp:hlinkClr xmlns:ahyp="http://schemas.microsoft.com/office/drawing/2018/hyperlinkcolor" val="tx"/>
                    </a:ext>
                  </a:extLst>
                </a:hlinkClick>
              </a:rPr>
              <a:t> </a:t>
            </a:r>
            <a:r>
              <a:rPr lang="es-US" sz="2800" b="0" i="0" u="sng" strike="noStrike" cap="none" baseline="0" dirty="0" err="1">
                <a:effectLst/>
                <a:uFill>
                  <a:solidFill>
                    <a:srgbClr val="000000"/>
                  </a:solidFill>
                </a:uFill>
                <a:latin typeface="Calibri (MS)"/>
                <a:ea typeface="Calibri (MS)"/>
                <a:cs typeface="Calibri (MS)"/>
                <a:hlinkClick r:id="rId6" tooltip="https://www.youtube.com/watch?v=ELLaMPiPqPM">
                  <a:extLst>
                    <a:ext uri="{A12FA001-AC4F-418D-AE19-62706E023703}">
                      <ahyp:hlinkClr xmlns:ahyp="http://schemas.microsoft.com/office/drawing/2018/hyperlinkcolor" val="tx"/>
                    </a:ext>
                  </a:extLst>
                </a:hlinkClick>
              </a:rPr>
              <a:t>Application</a:t>
            </a:r>
            <a:endParaRPr lang="es-US" sz="2800" b="0" i="0" u="sng" strike="noStrike" cap="none" baseline="0" dirty="0">
              <a:effectLst/>
              <a:uFill>
                <a:solidFill>
                  <a:srgbClr val="000000"/>
                </a:solidFill>
              </a:uFill>
              <a:latin typeface="Calibri (MS)"/>
              <a:ea typeface="Calibri (MS)"/>
              <a:cs typeface="Calibri (MS)"/>
              <a:hlinkClick r:id="rId6" tooltip="https://www.youtube.com/watch?v=ELLaMPiPqPM" history="0">
                <a:extLst>
                  <a:ext uri="{A12FA001-AC4F-418D-AE19-62706E023703}">
                    <ahyp:hlinkClr xmlns:ahyp="http://schemas.microsoft.com/office/drawing/2018/hyperlinkcolor" val="tx"/>
                  </a:ext>
                </a:extLst>
              </a:hlinkClick>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123971"/>
            <a:chOff x="0" y="0"/>
            <a:chExt cx="4816593" cy="296025"/>
          </a:xfrm>
        </p:grpSpPr>
        <p:sp>
          <p:nvSpPr>
            <p:cNvPr id="3" name="Freeform 3"/>
            <p:cNvSpPr/>
            <p:nvPr/>
          </p:nvSpPr>
          <p:spPr>
            <a:xfrm>
              <a:off x="0" y="0"/>
              <a:ext cx="4816592" cy="296025"/>
            </a:xfrm>
            <a:custGeom>
              <a:avLst/>
              <a:gdLst/>
              <a:ahLst/>
              <a:cxnLst/>
              <a:rect l="l" t="t" r="r" b="b"/>
              <a:pathLst>
                <a:path w="4816592" h="296025">
                  <a:moveTo>
                    <a:pt x="0" y="0"/>
                  </a:moveTo>
                  <a:lnTo>
                    <a:pt x="4816592" y="0"/>
                  </a:lnTo>
                  <a:lnTo>
                    <a:pt x="4816592" y="296025"/>
                  </a:lnTo>
                  <a:lnTo>
                    <a:pt x="0" y="296025"/>
                  </a:lnTo>
                  <a:close/>
                </a:path>
              </a:pathLst>
            </a:custGeom>
            <a:solidFill>
              <a:srgbClr val="0C938B"/>
            </a:solidFill>
          </p:spPr>
          <p:txBody>
            <a:bodyPr/>
            <a:lstStyle/>
            <a:p>
              <a:endParaRPr lang="en-US"/>
            </a:p>
          </p:txBody>
        </p:sp>
        <p:sp>
          <p:nvSpPr>
            <p:cNvPr id="4" name="TextBox 4"/>
            <p:cNvSpPr txBox="1"/>
            <p:nvPr/>
          </p:nvSpPr>
          <p:spPr>
            <a:xfrm>
              <a:off x="0" y="-85725"/>
              <a:ext cx="4816593" cy="381750"/>
            </a:xfrm>
            <a:prstGeom prst="rect">
              <a:avLst/>
            </a:prstGeom>
          </p:spPr>
          <p:txBody>
            <a:bodyPr lIns="50800" tIns="50800" rIns="50800" bIns="50800" rtlCol="0" anchor="ctr"/>
            <a:lstStyle/>
            <a:p>
              <a:pPr algn="ctr">
                <a:lnSpc>
                  <a:spcPts val="2666"/>
                </a:lnSpc>
              </a:pPr>
              <a:endParaRPr/>
            </a:p>
          </p:txBody>
        </p:sp>
      </p:grpSp>
      <p:sp>
        <p:nvSpPr>
          <p:cNvPr id="5" name="TextBox 5"/>
          <p:cNvSpPr txBox="1"/>
          <p:nvPr/>
        </p:nvSpPr>
        <p:spPr>
          <a:xfrm>
            <a:off x="2032082" y="2823185"/>
            <a:ext cx="14223831" cy="2320315"/>
          </a:xfrm>
          <a:prstGeom prst="rect">
            <a:avLst/>
          </a:prstGeom>
        </p:spPr>
        <p:txBody>
          <a:bodyPr wrap="square" lIns="0" tIns="0" rIns="0" bIns="0" rtlCol="0" anchor="t">
            <a:spAutoFit/>
          </a:bodyPr>
          <a:lstStyle/>
          <a:p>
            <a:pPr algn="ctr">
              <a:lnSpc>
                <a:spcPts val="6300"/>
              </a:lnSpc>
            </a:pP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Connect</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for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Freedom</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es una organización 501(c)(3) sin fines de lucro comprometida a proporcionar materiales gratuitos sobre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seguridad en línea</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y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concientización sobre la trata de personas</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a aquellas partes que estén interesadas dentro del entorno educativo.</a:t>
            </a:r>
          </a:p>
        </p:txBody>
      </p:sp>
      <p:sp>
        <p:nvSpPr>
          <p:cNvPr id="6" name="TextBox 6"/>
          <p:cNvSpPr txBox="1"/>
          <p:nvPr/>
        </p:nvSpPr>
        <p:spPr>
          <a:xfrm>
            <a:off x="657903" y="166973"/>
            <a:ext cx="16972190" cy="790024"/>
          </a:xfrm>
          <a:prstGeom prst="rect">
            <a:avLst/>
          </a:prstGeom>
        </p:spPr>
        <p:txBody>
          <a:bodyPr wrap="square"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LA PREVENCIÓN A TRAVÉS DE LA EDUCACIÓN ES LA SOLUCIÓN</a:t>
            </a:r>
          </a:p>
        </p:txBody>
      </p:sp>
      <p:sp>
        <p:nvSpPr>
          <p:cNvPr id="7" name="Freeform 7"/>
          <p:cNvSpPr/>
          <p:nvPr/>
        </p:nvSpPr>
        <p:spPr>
          <a:xfrm>
            <a:off x="5383103" y="7014298"/>
            <a:ext cx="7521793" cy="2633258"/>
          </a:xfrm>
          <a:custGeom>
            <a:avLst/>
            <a:gdLst/>
            <a:ahLst/>
            <a:cxnLst/>
            <a:rect l="l" t="t" r="r" b="b"/>
            <a:pathLst>
              <a:path w="7521793" h="2633258">
                <a:moveTo>
                  <a:pt x="0" y="0"/>
                </a:moveTo>
                <a:lnTo>
                  <a:pt x="7521794" y="0"/>
                </a:lnTo>
                <a:lnTo>
                  <a:pt x="7521794" y="2633257"/>
                </a:lnTo>
                <a:lnTo>
                  <a:pt x="0" y="2633257"/>
                </a:lnTo>
                <a:lnTo>
                  <a:pt x="0" y="0"/>
                </a:lnTo>
                <a:close/>
              </a:path>
            </a:pathLst>
          </a:custGeom>
          <a:blipFill>
            <a:blip r:embed="rId2"/>
            <a:stretch>
              <a:fillRect/>
            </a:stretch>
          </a:blipFill>
        </p:spPr>
        <p:txBody>
          <a:bodyPr/>
          <a:lstStyle/>
          <a:p>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2500" y="1325648"/>
            <a:ext cx="4686609" cy="712161"/>
            <a:chOff x="0" y="0"/>
            <a:chExt cx="1234333" cy="187565"/>
          </a:xfrm>
        </p:grpSpPr>
        <p:sp>
          <p:nvSpPr>
            <p:cNvPr id="3" name="Freeform 3"/>
            <p:cNvSpPr/>
            <p:nvPr/>
          </p:nvSpPr>
          <p:spPr>
            <a:xfrm>
              <a:off x="0" y="0"/>
              <a:ext cx="1234333" cy="187565"/>
            </a:xfrm>
            <a:custGeom>
              <a:avLst/>
              <a:gdLst/>
              <a:ahLst/>
              <a:cxnLst/>
              <a:rect l="l" t="t" r="r" b="b"/>
              <a:pathLst>
                <a:path w="1234333" h="187565">
                  <a:moveTo>
                    <a:pt x="0" y="0"/>
                  </a:moveTo>
                  <a:lnTo>
                    <a:pt x="1234333" y="0"/>
                  </a:lnTo>
                  <a:lnTo>
                    <a:pt x="1234333" y="187565"/>
                  </a:lnTo>
                  <a:lnTo>
                    <a:pt x="0" y="187565"/>
                  </a:lnTo>
                  <a:close/>
                </a:path>
              </a:pathLst>
            </a:custGeom>
            <a:solidFill>
              <a:srgbClr val="FEFEFE"/>
            </a:solidFill>
          </p:spPr>
          <p:txBody>
            <a:bodyPr/>
            <a:lstStyle/>
            <a:p>
              <a:endParaRPr lang="en-US"/>
            </a:p>
          </p:txBody>
        </p:sp>
        <p:sp>
          <p:nvSpPr>
            <p:cNvPr id="4" name="TextBox 4"/>
            <p:cNvSpPr txBox="1"/>
            <p:nvPr/>
          </p:nvSpPr>
          <p:spPr>
            <a:xfrm>
              <a:off x="0" y="-76200"/>
              <a:ext cx="1234333" cy="26376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824865"/>
            <a:chOff x="0" y="0"/>
            <a:chExt cx="4816593" cy="217248"/>
          </a:xfrm>
        </p:grpSpPr>
        <p:sp>
          <p:nvSpPr>
            <p:cNvPr id="6" name="Freeform 6"/>
            <p:cNvSpPr/>
            <p:nvPr/>
          </p:nvSpPr>
          <p:spPr>
            <a:xfrm>
              <a:off x="0" y="0"/>
              <a:ext cx="4816592" cy="217248"/>
            </a:xfrm>
            <a:custGeom>
              <a:avLst/>
              <a:gdLst/>
              <a:ahLst/>
              <a:cxnLst/>
              <a:rect l="l" t="t" r="r" b="b"/>
              <a:pathLst>
                <a:path w="4816592" h="217248">
                  <a:moveTo>
                    <a:pt x="0" y="0"/>
                  </a:moveTo>
                  <a:lnTo>
                    <a:pt x="4816592" y="0"/>
                  </a:lnTo>
                  <a:lnTo>
                    <a:pt x="4816592" y="217248"/>
                  </a:lnTo>
                  <a:lnTo>
                    <a:pt x="0" y="217248"/>
                  </a:lnTo>
                  <a:close/>
                </a:path>
              </a:pathLst>
            </a:custGeom>
            <a:solidFill>
              <a:srgbClr val="0C938B"/>
            </a:solidFill>
          </p:spPr>
          <p:txBody>
            <a:bodyPr/>
            <a:lstStyle/>
            <a:p>
              <a:endParaRPr lang="en-US"/>
            </a:p>
          </p:txBody>
        </p:sp>
        <p:sp>
          <p:nvSpPr>
            <p:cNvPr id="7" name="TextBox 7"/>
            <p:cNvSpPr txBox="1"/>
            <p:nvPr/>
          </p:nvSpPr>
          <p:spPr>
            <a:xfrm>
              <a:off x="0" y="-76200"/>
              <a:ext cx="4816593" cy="293448"/>
            </a:xfrm>
            <a:prstGeom prst="rect">
              <a:avLst/>
            </a:prstGeom>
          </p:spPr>
          <p:txBody>
            <a:bodyPr lIns="50800" tIns="50800" rIns="50800" bIns="50800" rtlCol="0" anchor="ctr"/>
            <a:lstStyle/>
            <a:p>
              <a:pPr algn="ctr">
                <a:lnSpc>
                  <a:spcPts val="2884"/>
                </a:lnSpc>
              </a:pPr>
              <a:endParaRPr/>
            </a:p>
          </p:txBody>
        </p:sp>
      </p:grpSp>
      <p:sp>
        <p:nvSpPr>
          <p:cNvPr id="8" name="TextBox 8"/>
          <p:cNvSpPr txBox="1"/>
          <p:nvPr/>
        </p:nvSpPr>
        <p:spPr>
          <a:xfrm>
            <a:off x="150427" y="-127705"/>
            <a:ext cx="18288000" cy="775405"/>
          </a:xfrm>
          <a:prstGeom prst="rect">
            <a:avLst/>
          </a:prstGeom>
        </p:spPr>
        <p:txBody>
          <a:bodyPr lIns="0" tIns="0" rIns="0" bIns="0" rtlCol="0" anchor="t">
            <a:spAutoFit/>
          </a:bodyPr>
          <a:lstStyle/>
          <a:p>
            <a:pPr algn="ctr">
              <a:lnSpc>
                <a:spcPts val="7000"/>
              </a:lnSpc>
              <a:spcBef>
                <a:spcPct val="0"/>
              </a:spcBef>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Resumen de la lección</a:t>
            </a:r>
          </a:p>
        </p:txBody>
      </p:sp>
      <p:sp>
        <p:nvSpPr>
          <p:cNvPr id="9" name="TextBox 9"/>
          <p:cNvSpPr txBox="1"/>
          <p:nvPr/>
        </p:nvSpPr>
        <p:spPr>
          <a:xfrm>
            <a:off x="6329140" y="1230059"/>
            <a:ext cx="5930571" cy="456792"/>
          </a:xfrm>
          <a:prstGeom prst="rect">
            <a:avLst/>
          </a:prstGeom>
        </p:spPr>
        <p:txBody>
          <a:bodyPr wrap="square" lIns="0" tIns="0" rIns="0" bIns="0" rtlCol="0" anchor="t">
            <a:spAutoFit/>
          </a:bodyPr>
          <a:lstStyle/>
          <a:p>
            <a:pPr algn="ctr">
              <a:lnSpc>
                <a:spcPts val="3919"/>
              </a:lnSpc>
              <a:spcBef>
                <a:spcPct val="0"/>
              </a:spcBef>
            </a:pPr>
            <a:r>
              <a:rPr lang="es-US" sz="2799" b="1" i="0" u="none" strike="noStrike" cap="none" baseline="0" dirty="0">
                <a:solidFill>
                  <a:srgbClr val="000000"/>
                </a:solidFill>
                <a:effectLst/>
                <a:uFill>
                  <a:solidFill>
                    <a:prstClr val="black">
                      <a:alpha val="0"/>
                    </a:prstClr>
                  </a:solidFill>
                </a:uFill>
                <a:latin typeface="Calibri (MS) Bold"/>
                <a:ea typeface="Calibri (MS) Bold"/>
                <a:cs typeface="Calibri (MS) Bold"/>
              </a:rPr>
              <a:t>Signos de una relación saludable:</a:t>
            </a:r>
          </a:p>
        </p:txBody>
      </p:sp>
      <p:sp>
        <p:nvSpPr>
          <p:cNvPr id="10" name="TextBox 10"/>
          <p:cNvSpPr txBox="1"/>
          <p:nvPr/>
        </p:nvSpPr>
        <p:spPr>
          <a:xfrm>
            <a:off x="10363200" y="2275934"/>
            <a:ext cx="6505724" cy="2475070"/>
          </a:xfrm>
          <a:prstGeom prst="rect">
            <a:avLst/>
          </a:prstGeom>
        </p:spPr>
        <p:txBody>
          <a:bodyPr lIns="0" tIns="0" rIns="0" bIns="0" rtlCol="0" anchor="t">
            <a:spAutoFit/>
          </a:bodyPr>
          <a:lstStyle/>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Amabilidad y cuidado</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Quieren lo mejor para el otro</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Respetar los límites o el espacio del otro</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Lealtad y confianza</a:t>
            </a:r>
          </a:p>
        </p:txBody>
      </p:sp>
      <p:sp>
        <p:nvSpPr>
          <p:cNvPr id="11" name="TextBox 11"/>
          <p:cNvSpPr txBox="1"/>
          <p:nvPr/>
        </p:nvSpPr>
        <p:spPr>
          <a:xfrm>
            <a:off x="2505426" y="2275934"/>
            <a:ext cx="5258098" cy="2475070"/>
          </a:xfrm>
          <a:prstGeom prst="rect">
            <a:avLst/>
          </a:prstGeom>
        </p:spPr>
        <p:txBody>
          <a:bodyPr lIns="0" tIns="0" rIns="0" bIns="0" rtlCol="0" anchor="t">
            <a:spAutoFit/>
          </a:bodyPr>
          <a:lstStyle/>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Respetarse mutuamente</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Comunicación honesta</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Abierto al cambio positivo</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Apoyo en momentos difíciles</a:t>
            </a:r>
          </a:p>
          <a:p>
            <a:pPr marL="604519" lvl="1" indent="-302260" algn="l">
              <a:lnSpc>
                <a:spcPts val="3919"/>
              </a:lnSpc>
              <a:buFont typeface="Arial"/>
              <a:buChar char="•"/>
            </a:pPr>
            <a:r>
              <a:rPr lang="es-US" sz="2799" b="0" i="0" u="none" strike="noStrike" cap="none" baseline="0" dirty="0">
                <a:solidFill>
                  <a:srgbClr val="000000"/>
                </a:solidFill>
                <a:effectLst/>
                <a:uFill>
                  <a:solidFill>
                    <a:prstClr val="black">
                      <a:alpha val="0"/>
                    </a:prstClr>
                  </a:solidFill>
                </a:uFill>
                <a:latin typeface="Calibri (MS)"/>
                <a:ea typeface="Calibri (MS)"/>
                <a:cs typeface="Calibri (MS)"/>
              </a:rPr>
              <a:t>Sentirse seguro y protegido</a:t>
            </a:r>
          </a:p>
        </p:txBody>
      </p:sp>
      <p:sp>
        <p:nvSpPr>
          <p:cNvPr id="12" name="TextBox 12"/>
          <p:cNvSpPr txBox="1"/>
          <p:nvPr/>
        </p:nvSpPr>
        <p:spPr>
          <a:xfrm>
            <a:off x="3330415" y="5859447"/>
            <a:ext cx="11928023" cy="2972782"/>
          </a:xfrm>
          <a:prstGeom prst="rect">
            <a:avLst/>
          </a:prstGeom>
        </p:spPr>
        <p:txBody>
          <a:bodyPr lIns="0" tIns="0" rIns="0" bIns="0" rtlCol="0" anchor="t">
            <a:spAutoFit/>
          </a:bodyPr>
          <a:lstStyle/>
          <a:p>
            <a:pPr algn="ctr">
              <a:lnSpc>
                <a:spcPts val="3919"/>
              </a:lnSpc>
            </a:pPr>
            <a:r>
              <a:rPr lang="es-US" sz="2799" b="1" i="0" u="none" strike="noStrike" cap="none" baseline="0">
                <a:solidFill>
                  <a:srgbClr val="000000"/>
                </a:solidFill>
                <a:effectLst/>
                <a:uFill>
                  <a:solidFill>
                    <a:prstClr val="black">
                      <a:alpha val="0"/>
                    </a:prstClr>
                  </a:solidFill>
                </a:uFill>
                <a:latin typeface="Calibri (MS) Bold"/>
                <a:ea typeface="Calibri (MS) Bold"/>
                <a:cs typeface="Calibri (MS) Bold"/>
              </a:rPr>
              <a:t>Consentimiento:</a:t>
            </a:r>
            <a:r>
              <a:rPr lang="es-US" sz="2799" b="0" i="0" u="none" strike="noStrike" cap="none" baseline="0">
                <a:solidFill>
                  <a:srgbClr val="000000"/>
                </a:solidFill>
                <a:effectLst/>
                <a:uFill>
                  <a:solidFill>
                    <a:prstClr val="black">
                      <a:alpha val="0"/>
                    </a:prstClr>
                  </a:solidFill>
                </a:uFill>
                <a:latin typeface="Calibri (MS)"/>
                <a:ea typeface="Calibri (MS)"/>
                <a:cs typeface="Calibri (MS)"/>
              </a:rPr>
              <a:t> es cuando dos personas acuerdan participar en un acto sexual.</a:t>
            </a:r>
          </a:p>
          <a:p>
            <a:pPr algn="ctr">
              <a:lnSpc>
                <a:spcPts val="3919"/>
              </a:lnSpc>
            </a:pPr>
            <a:endParaRPr lang="en-US" sz="2799">
              <a:solidFill>
                <a:srgbClr val="000000"/>
              </a:solidFill>
              <a:latin typeface="Calibri (MS)"/>
              <a:ea typeface="Calibri (MS)"/>
              <a:cs typeface="Calibri (MS)"/>
              <a:sym typeface="Calibri (MS)"/>
            </a:endParaRPr>
          </a:p>
          <a:p>
            <a:pPr algn="ctr">
              <a:lnSpc>
                <a:spcPts val="3919"/>
              </a:lnSpc>
            </a:pPr>
            <a:r>
              <a:rPr lang="es-US" sz="2799" b="0" i="0" u="none" strike="noStrike" cap="none" baseline="0">
                <a:solidFill>
                  <a:srgbClr val="000000"/>
                </a:solidFill>
                <a:effectLst/>
                <a:uFill>
                  <a:solidFill>
                    <a:prstClr val="black">
                      <a:alpha val="0"/>
                    </a:prstClr>
                  </a:solidFill>
                </a:uFill>
                <a:latin typeface="Calibri (MS)"/>
                <a:ea typeface="Calibri (MS)"/>
                <a:cs typeface="Calibri (MS)"/>
              </a:rPr>
              <a:t>No se puede dar consentimiento si alguien es presionado o amenazado para hacerlo, está bajo la influencia del alcohol o las drogas, o está dormido o inconsciente.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148337" cy="10287000"/>
            <a:chOff x="0" y="0"/>
            <a:chExt cx="1355941" cy="2709333"/>
          </a:xfrm>
        </p:grpSpPr>
        <p:sp>
          <p:nvSpPr>
            <p:cNvPr id="3" name="Freeform 3"/>
            <p:cNvSpPr/>
            <p:nvPr/>
          </p:nvSpPr>
          <p:spPr>
            <a:xfrm>
              <a:off x="0" y="0"/>
              <a:ext cx="1355941" cy="2709333"/>
            </a:xfrm>
            <a:custGeom>
              <a:avLst/>
              <a:gdLst/>
              <a:ahLst/>
              <a:cxnLst/>
              <a:rect l="l" t="t" r="r" b="b"/>
              <a:pathLst>
                <a:path w="1355941" h="2709333">
                  <a:moveTo>
                    <a:pt x="0" y="0"/>
                  </a:moveTo>
                  <a:lnTo>
                    <a:pt x="1355941" y="0"/>
                  </a:lnTo>
                  <a:lnTo>
                    <a:pt x="1355941" y="2709333"/>
                  </a:lnTo>
                  <a:lnTo>
                    <a:pt x="0" y="2709333"/>
                  </a:lnTo>
                  <a:close/>
                </a:path>
              </a:pathLst>
            </a:custGeom>
            <a:solidFill>
              <a:srgbClr val="0C938B"/>
            </a:solidFill>
          </p:spPr>
          <p:txBody>
            <a:bodyPr/>
            <a:lstStyle/>
            <a:p>
              <a:endParaRPr lang="en-US"/>
            </a:p>
          </p:txBody>
        </p:sp>
        <p:sp>
          <p:nvSpPr>
            <p:cNvPr id="4" name="TextBox 4"/>
            <p:cNvSpPr txBox="1"/>
            <p:nvPr/>
          </p:nvSpPr>
          <p:spPr>
            <a:xfrm>
              <a:off x="0" y="-76200"/>
              <a:ext cx="1355941" cy="27855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440307" y="1281283"/>
            <a:ext cx="12572999" cy="6728380"/>
          </a:xfrm>
          <a:prstGeom prst="rect">
            <a:avLst/>
          </a:prstGeom>
        </p:spPr>
        <p:txBody>
          <a:bodyPr wrap="square" lIns="0" tIns="0" rIns="0" bIns="0" rtlCol="0" anchor="t">
            <a:spAutoFit/>
          </a:bodyPr>
          <a:lstStyle/>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Introducción a las relaciones saludables</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Video “Construir relaciones saludables” de Oasis Mental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Health</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Application</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(2 min</a:t>
            </a:r>
            <a:r>
              <a:rPr lang="es-US" sz="3000" dirty="0">
                <a:solidFill>
                  <a:srgbClr val="000000"/>
                </a:solidFill>
                <a:uFill>
                  <a:solidFill>
                    <a:prstClr val="black">
                      <a:alpha val="0"/>
                    </a:prstClr>
                  </a:solidFill>
                </a:uFill>
                <a:latin typeface="Calibri (MS)"/>
                <a:ea typeface="Calibri (MS)"/>
                <a:cs typeface="Calibri (MS)"/>
              </a:rPr>
              <a:t>.</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a:t>
            </a:r>
          </a:p>
          <a:p>
            <a:pPr marL="1640841" lvl="2" indent="-546947" algn="l">
              <a:lnSpc>
                <a:spcPts val="532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Preguntas de debate</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Establecer límites en las relaciones</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Consentimiento</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Video “¿Qué es el consentimiento?” de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Your</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Story</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Studio (3 min.)</a:t>
            </a:r>
          </a:p>
          <a:p>
            <a:pPr marL="1640841" lvl="2" indent="-546947" algn="l">
              <a:lnSpc>
                <a:spcPts val="532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Preguntas de debate</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Folleto del </a:t>
            </a:r>
            <a:r>
              <a:rPr lang="es-US" sz="3000" b="0" i="0" u="none" strike="noStrike" cap="none" baseline="0" dirty="0" err="1">
                <a:solidFill>
                  <a:srgbClr val="000000"/>
                </a:solidFill>
                <a:effectLst/>
                <a:uFill>
                  <a:solidFill>
                    <a:prstClr val="black">
                      <a:alpha val="0"/>
                    </a:prstClr>
                  </a:solidFill>
                </a:uFill>
                <a:latin typeface="Calibri (MS)"/>
                <a:ea typeface="Calibri (MS)"/>
                <a:cs typeface="Calibri (MS)"/>
              </a:rPr>
              <a:t>RHNTC</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El círculo de las relaciones saludables</a:t>
            </a:r>
          </a:p>
          <a:p>
            <a:pPr marL="820421" lvl="1" indent="-410210" algn="l">
              <a:lnSpc>
                <a:spcPts val="5320"/>
              </a:lnSpc>
              <a:buAutoNum type="arabicPeriod"/>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Actividad</a:t>
            </a:r>
          </a:p>
        </p:txBody>
      </p:sp>
      <p:sp>
        <p:nvSpPr>
          <p:cNvPr id="6" name="Freeform 6"/>
          <p:cNvSpPr/>
          <p:nvPr/>
        </p:nvSpPr>
        <p:spPr>
          <a:xfrm>
            <a:off x="291970" y="4214708"/>
            <a:ext cx="4564398" cy="489545"/>
          </a:xfrm>
          <a:custGeom>
            <a:avLst/>
            <a:gdLst/>
            <a:ahLst/>
            <a:cxnLst/>
            <a:rect l="l" t="t" r="r" b="b"/>
            <a:pathLst>
              <a:path w="4564398" h="489545">
                <a:moveTo>
                  <a:pt x="0" y="0"/>
                </a:moveTo>
                <a:lnTo>
                  <a:pt x="4564397" y="0"/>
                </a:lnTo>
                <a:lnTo>
                  <a:pt x="4564397" y="489546"/>
                </a:lnTo>
                <a:lnTo>
                  <a:pt x="0" y="489546"/>
                </a:lnTo>
                <a:lnTo>
                  <a:pt x="0" y="0"/>
                </a:lnTo>
                <a:close/>
              </a:path>
            </a:pathLst>
          </a:custGeom>
          <a:blipFill>
            <a:blip r:embed="rId2"/>
            <a:stretch>
              <a:fillRect t="-801860" r="-2906" b="-390030"/>
            </a:stretch>
          </a:blipFill>
        </p:spPr>
        <p:txBody>
          <a:bodyPr/>
          <a:lstStyle/>
          <a:p>
            <a:endParaRPr lang="en-US"/>
          </a:p>
        </p:txBody>
      </p:sp>
      <p:sp>
        <p:nvSpPr>
          <p:cNvPr id="7" name="Freeform 7"/>
          <p:cNvSpPr/>
          <p:nvPr/>
        </p:nvSpPr>
        <p:spPr>
          <a:xfrm>
            <a:off x="291970" y="1173678"/>
            <a:ext cx="4564398" cy="3041030"/>
          </a:xfrm>
          <a:custGeom>
            <a:avLst/>
            <a:gdLst/>
            <a:ahLst/>
            <a:cxnLst/>
            <a:rect l="l" t="t" r="r" b="b"/>
            <a:pathLst>
              <a:path w="4564398" h="3041030">
                <a:moveTo>
                  <a:pt x="0" y="0"/>
                </a:moveTo>
                <a:lnTo>
                  <a:pt x="4564397" y="0"/>
                </a:lnTo>
                <a:lnTo>
                  <a:pt x="4564397" y="3041030"/>
                </a:lnTo>
                <a:lnTo>
                  <a:pt x="0" y="3041030"/>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291970" y="4586183"/>
            <a:ext cx="4564398" cy="1797099"/>
            <a:chOff x="0" y="0"/>
            <a:chExt cx="1202146" cy="473310"/>
          </a:xfrm>
        </p:grpSpPr>
        <p:sp>
          <p:nvSpPr>
            <p:cNvPr id="9" name="Freeform 9"/>
            <p:cNvSpPr/>
            <p:nvPr/>
          </p:nvSpPr>
          <p:spPr>
            <a:xfrm>
              <a:off x="0" y="0"/>
              <a:ext cx="1202146" cy="473310"/>
            </a:xfrm>
            <a:custGeom>
              <a:avLst/>
              <a:gdLst/>
              <a:ahLst/>
              <a:cxnLst/>
              <a:rect l="l" t="t" r="r" b="b"/>
              <a:pathLst>
                <a:path w="1202146" h="473309">
                  <a:moveTo>
                    <a:pt x="0" y="0"/>
                  </a:moveTo>
                  <a:lnTo>
                    <a:pt x="1202146" y="0"/>
                  </a:lnTo>
                  <a:lnTo>
                    <a:pt x="1202146" y="473310"/>
                  </a:lnTo>
                  <a:lnTo>
                    <a:pt x="0" y="473310"/>
                  </a:lnTo>
                  <a:close/>
                </a:path>
              </a:pathLst>
            </a:custGeom>
            <a:solidFill>
              <a:srgbClr val="0C938B"/>
            </a:solidFill>
          </p:spPr>
          <p:txBody>
            <a:bodyPr/>
            <a:lstStyle/>
            <a:p>
              <a:endParaRPr lang="en-US"/>
            </a:p>
          </p:txBody>
        </p:sp>
        <p:sp>
          <p:nvSpPr>
            <p:cNvPr id="10" name="TextBox 10"/>
            <p:cNvSpPr txBox="1"/>
            <p:nvPr/>
          </p:nvSpPr>
          <p:spPr>
            <a:xfrm>
              <a:off x="0" y="-76200"/>
              <a:ext cx="1202146" cy="54951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46483" y="461684"/>
            <a:ext cx="2655369" cy="526234"/>
          </a:xfrm>
          <a:prstGeom prst="rect">
            <a:avLst/>
          </a:prstGeom>
        </p:spPr>
        <p:txBody>
          <a:bodyPr wrap="square" lIns="0" tIns="0" rIns="0" bIns="0" rtlCol="0" anchor="t">
            <a:spAutoFit/>
          </a:bodyPr>
          <a:lstStyle/>
          <a:p>
            <a:pPr algn="ctr">
              <a:lnSpc>
                <a:spcPts val="4480"/>
              </a:lnSpc>
            </a:pPr>
            <a:r>
              <a:rPr lang="es-US" sz="3200" b="1" i="0" u="none" strike="noStrike" cap="none" baseline="0" dirty="0">
                <a:solidFill>
                  <a:srgbClr val="FFFFFF"/>
                </a:solidFill>
                <a:effectLst/>
                <a:uFill>
                  <a:solidFill>
                    <a:prstClr val="black">
                      <a:alpha val="0"/>
                    </a:prstClr>
                  </a:solidFill>
                </a:uFill>
                <a:latin typeface="Calibri (MS) Bold"/>
                <a:ea typeface="Calibri (MS) Bold"/>
                <a:cs typeface="Calibri (MS) Bold"/>
              </a:rPr>
              <a:t> Lección</a:t>
            </a:r>
          </a:p>
        </p:txBody>
      </p:sp>
      <p:sp>
        <p:nvSpPr>
          <p:cNvPr id="12" name="TextBox 12"/>
          <p:cNvSpPr txBox="1"/>
          <p:nvPr/>
        </p:nvSpPr>
        <p:spPr>
          <a:xfrm>
            <a:off x="7862963" y="145187"/>
            <a:ext cx="7727685" cy="842731"/>
          </a:xfrm>
          <a:prstGeom prst="rect">
            <a:avLst/>
          </a:prstGeom>
        </p:spPr>
        <p:txBody>
          <a:bodyPr wrap="square" lIns="0" tIns="0" rIns="0" bIns="0" rtlCol="0" anchor="t">
            <a:spAutoFit/>
          </a:bodyPr>
          <a:lstStyle/>
          <a:p>
            <a:pPr algn="ctr">
              <a:lnSpc>
                <a:spcPts val="7699"/>
              </a:lnSpc>
            </a:pPr>
            <a:r>
              <a:rPr lang="es-US" sz="3500" b="1" i="0" u="none" strike="noStrike" cap="none" baseline="0" dirty="0">
                <a:solidFill>
                  <a:srgbClr val="000000"/>
                </a:solidFill>
                <a:effectLst/>
                <a:uFill>
                  <a:solidFill>
                    <a:prstClr val="black">
                      <a:alpha val="0"/>
                    </a:prstClr>
                  </a:solidFill>
                </a:uFill>
                <a:latin typeface="Calibri (MS) Bold"/>
                <a:ea typeface="Calibri (MS) Bold"/>
                <a:cs typeface="Calibri (MS) Bold"/>
              </a:rPr>
              <a:t> Resumen de la lección</a:t>
            </a:r>
          </a:p>
        </p:txBody>
      </p:sp>
      <p:sp>
        <p:nvSpPr>
          <p:cNvPr id="13" name="TextBox 13"/>
          <p:cNvSpPr txBox="1"/>
          <p:nvPr/>
        </p:nvSpPr>
        <p:spPr>
          <a:xfrm>
            <a:off x="417406" y="4912361"/>
            <a:ext cx="4313525" cy="1480030"/>
          </a:xfrm>
          <a:prstGeom prst="rect">
            <a:avLst/>
          </a:prstGeom>
        </p:spPr>
        <p:txBody>
          <a:bodyPr lIns="0" tIns="0" rIns="0" bIns="0" rtlCol="0" anchor="t">
            <a:spAutoFit/>
          </a:bodyPr>
          <a:lstStyle/>
          <a:p>
            <a:pPr algn="ctr">
              <a:lnSpc>
                <a:spcPts val="3920"/>
              </a:lnSpc>
            </a:pPr>
            <a:r>
              <a:rPr lang="es-US" sz="2800" b="1" i="0" u="none" strike="noStrike" cap="none" baseline="0">
                <a:solidFill>
                  <a:srgbClr val="FCFCFD"/>
                </a:solidFill>
                <a:effectLst/>
                <a:uFill>
                  <a:solidFill>
                    <a:prstClr val="black">
                      <a:alpha val="0"/>
                    </a:prstClr>
                  </a:solidFill>
                </a:uFill>
                <a:latin typeface="Calibri (MS) Bold"/>
                <a:ea typeface="Calibri (MS) Bold"/>
                <a:cs typeface="Calibri (MS) Bold"/>
              </a:rPr>
              <a:t>Normas y establecimiento de límites en las relaciones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551551" y="3423368"/>
            <a:ext cx="9108566" cy="4884468"/>
          </a:xfrm>
          <a:custGeom>
            <a:avLst/>
            <a:gdLst/>
            <a:ahLst/>
            <a:cxnLst/>
            <a:rect l="l" t="t" r="r" b="b"/>
            <a:pathLst>
              <a:path w="9108566" h="4884468">
                <a:moveTo>
                  <a:pt x="0" y="0"/>
                </a:moveTo>
                <a:lnTo>
                  <a:pt x="9108566" y="0"/>
                </a:lnTo>
                <a:lnTo>
                  <a:pt x="9108566" y="4884469"/>
                </a:lnTo>
                <a:lnTo>
                  <a:pt x="0" y="4884469"/>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4" y="-120588"/>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Importancia de las relaciones saludables</a:t>
            </a:r>
          </a:p>
        </p:txBody>
      </p:sp>
      <p:sp>
        <p:nvSpPr>
          <p:cNvPr id="7" name="TextBox 7"/>
          <p:cNvSpPr txBox="1"/>
          <p:nvPr/>
        </p:nvSpPr>
        <p:spPr>
          <a:xfrm>
            <a:off x="1481356" y="1568861"/>
            <a:ext cx="15325286" cy="572849"/>
          </a:xfrm>
          <a:prstGeom prst="rect">
            <a:avLst/>
          </a:prstGeom>
        </p:spPr>
        <p:txBody>
          <a:bodyPr lIns="0" tIns="0" rIns="0" bIns="0" rtlCol="0" anchor="t">
            <a:spAutoFit/>
          </a:bodyPr>
          <a:lstStyle/>
          <a:p>
            <a:pPr algn="ctr">
              <a:lnSpc>
                <a:spcPts val="4899"/>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Las relaciones de pareja saludables son importantes para la felicidad y el bienestar general.</a:t>
            </a:r>
          </a:p>
        </p:txBody>
      </p:sp>
      <p:sp>
        <p:nvSpPr>
          <p:cNvPr id="8" name="TextBox 8"/>
          <p:cNvSpPr txBox="1"/>
          <p:nvPr/>
        </p:nvSpPr>
        <p:spPr>
          <a:xfrm>
            <a:off x="10227180" y="4800857"/>
            <a:ext cx="7914525" cy="2119146"/>
          </a:xfrm>
          <a:prstGeom prst="rect">
            <a:avLst/>
          </a:prstGeom>
        </p:spPr>
        <p:txBody>
          <a:bodyPr lIns="0" tIns="0" rIns="0" bIns="0" rtlCol="0" anchor="t">
            <a:spAutoFit/>
          </a:bodyPr>
          <a:lstStyle/>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Las interacciones y relaciones negativas con las parejas pueden conducir a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un mayor riesgo de ansiedad, depresión</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y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pensamientos suicidas.</a:t>
            </a:r>
          </a:p>
        </p:txBody>
      </p:sp>
      <p:sp>
        <p:nvSpPr>
          <p:cNvPr id="9" name="TextBox 9"/>
          <p:cNvSpPr txBox="1"/>
          <p:nvPr/>
        </p:nvSpPr>
        <p:spPr>
          <a:xfrm>
            <a:off x="10201780" y="7248263"/>
            <a:ext cx="7914525" cy="2119146"/>
          </a:xfrm>
          <a:prstGeom prst="rect">
            <a:avLst/>
          </a:prstGeom>
        </p:spPr>
        <p:txBody>
          <a:bodyPr lIns="0" tIns="0" rIns="0" bIns="0" rtlCol="0" anchor="t">
            <a:spAutoFit/>
          </a:bodyPr>
          <a:lstStyle/>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Los problemas de relación son un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factor importante en los suicidios de adolescentes</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que es la segunda causa principal de muerte en este grupo.</a:t>
            </a:r>
          </a:p>
        </p:txBody>
      </p:sp>
      <p:sp>
        <p:nvSpPr>
          <p:cNvPr id="10" name="TextBox 10"/>
          <p:cNvSpPr txBox="1"/>
          <p:nvPr/>
        </p:nvSpPr>
        <p:spPr>
          <a:xfrm>
            <a:off x="10058400" y="3025398"/>
            <a:ext cx="8083305" cy="1044132"/>
          </a:xfrm>
          <a:prstGeom prst="rect">
            <a:avLst/>
          </a:prstGeom>
        </p:spPr>
        <p:txBody>
          <a:bodyPr wrap="square" lIns="0" tIns="0" rIns="0" bIns="0" rtlCol="0" anchor="t">
            <a:spAutoFit/>
          </a:bodyPr>
          <a:lstStyle/>
          <a:p>
            <a:pPr algn="ctr">
              <a:lnSpc>
                <a:spcPts val="4200"/>
              </a:lnSpc>
            </a:pPr>
            <a:r>
              <a:rPr lang="es-US" sz="3000" b="0" i="0" u="none" strike="noStrike" cap="none" baseline="0" dirty="0">
                <a:solidFill>
                  <a:srgbClr val="000000"/>
                </a:solidFill>
                <a:effectLst/>
                <a:uFill>
                  <a:solidFill>
                    <a:prstClr val="black">
                      <a:alpha val="0"/>
                    </a:prstClr>
                  </a:solidFill>
                </a:uFill>
                <a:latin typeface="Calibri (MS) Bold"/>
                <a:ea typeface="Calibri (MS) Bold"/>
                <a:cs typeface="Calibri (MS) Bold"/>
              </a:rPr>
              <a:t>El </a:t>
            </a: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96 %</a:t>
            </a: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 de los adolescentes denuncian abuso mental o emocional en sus relaciones de pareja.</a:t>
            </a:r>
          </a:p>
        </p:txBody>
      </p:sp>
      <p:sp>
        <p:nvSpPr>
          <p:cNvPr id="11" name="TextBox 11"/>
          <p:cNvSpPr txBox="1"/>
          <p:nvPr/>
        </p:nvSpPr>
        <p:spPr>
          <a:xfrm>
            <a:off x="7772470" y="4125880"/>
            <a:ext cx="12655164" cy="363262"/>
          </a:xfrm>
          <a:prstGeom prst="rect">
            <a:avLst/>
          </a:prstGeom>
        </p:spPr>
        <p:txBody>
          <a:bodyPr lIns="0" tIns="0" rIns="0" bIns="0" rtlCol="0" anchor="t">
            <a:spAutoFit/>
          </a:bodyPr>
          <a:lstStyle/>
          <a:p>
            <a:pPr algn="ctr">
              <a:lnSpc>
                <a:spcPts val="2940"/>
              </a:lnSpc>
            </a:pPr>
            <a:r>
              <a:rPr lang="es-US" sz="2100" b="1" i="0" u="none" strike="noStrike" cap="none" baseline="0" dirty="0" err="1">
                <a:solidFill>
                  <a:srgbClr val="000000"/>
                </a:solidFill>
                <a:effectLst/>
                <a:uFill>
                  <a:solidFill>
                    <a:prstClr val="black">
                      <a:alpha val="0"/>
                    </a:prstClr>
                  </a:solidFill>
                </a:uFill>
                <a:latin typeface="Calibri (MS) Bold"/>
                <a:ea typeface="Calibri (MS) Bold"/>
                <a:cs typeface="Calibri (MS) Bold"/>
              </a:rPr>
              <a:t>The</a:t>
            </a:r>
            <a:r>
              <a:rPr lang="es-US" sz="2100" b="1" i="0" u="none" strike="noStrike" cap="none" baseline="0" dirty="0">
                <a:solidFill>
                  <a:srgbClr val="000000"/>
                </a:solidFill>
                <a:effectLst/>
                <a:uFill>
                  <a:solidFill>
                    <a:prstClr val="black">
                      <a:alpha val="0"/>
                    </a:prstClr>
                  </a:solidFill>
                </a:uFill>
                <a:latin typeface="Calibri (MS) Bold"/>
                <a:ea typeface="Calibri (MS) Bold"/>
                <a:cs typeface="Calibri (MS) Bold"/>
              </a:rPr>
              <a:t> </a:t>
            </a:r>
            <a:r>
              <a:rPr lang="es-US" sz="2100" b="1" i="0" u="none" strike="noStrike" cap="none" baseline="0" dirty="0" err="1">
                <a:solidFill>
                  <a:srgbClr val="000000"/>
                </a:solidFill>
                <a:effectLst/>
                <a:uFill>
                  <a:solidFill>
                    <a:prstClr val="black">
                      <a:alpha val="0"/>
                    </a:prstClr>
                  </a:solidFill>
                </a:uFill>
                <a:latin typeface="Calibri (MS) Bold"/>
                <a:ea typeface="Calibri (MS) Bold"/>
                <a:cs typeface="Calibri (MS) Bold"/>
              </a:rPr>
              <a:t>Dibble</a:t>
            </a:r>
            <a:r>
              <a:rPr lang="es-US" sz="2100" b="1" i="0" u="none" strike="noStrike" cap="none" baseline="0" dirty="0">
                <a:solidFill>
                  <a:srgbClr val="000000"/>
                </a:solidFill>
                <a:effectLst/>
                <a:uFill>
                  <a:solidFill>
                    <a:prstClr val="black">
                      <a:alpha val="0"/>
                    </a:prstClr>
                  </a:solidFill>
                </a:uFill>
                <a:latin typeface="Calibri (MS) Bold"/>
                <a:ea typeface="Calibri (MS) Bold"/>
                <a:cs typeface="Calibri (MS) Bold"/>
              </a:rPr>
              <a:t> </a:t>
            </a:r>
            <a:r>
              <a:rPr lang="es-US" sz="2100" b="1" i="0" u="none" strike="noStrike" cap="none" baseline="0" dirty="0" err="1">
                <a:solidFill>
                  <a:srgbClr val="000000"/>
                </a:solidFill>
                <a:effectLst/>
                <a:uFill>
                  <a:solidFill>
                    <a:prstClr val="black">
                      <a:alpha val="0"/>
                    </a:prstClr>
                  </a:solidFill>
                </a:uFill>
                <a:latin typeface="Calibri (MS) Bold"/>
                <a:ea typeface="Calibri (MS) Bold"/>
                <a:cs typeface="Calibri (MS) Bold"/>
              </a:rPr>
              <a:t>Institute</a:t>
            </a:r>
            <a:endParaRPr lang="es-US" sz="2100" b="1" i="0" u="none" strike="noStrike" cap="none" baseline="0" dirty="0">
              <a:solidFill>
                <a:srgbClr val="000000"/>
              </a:solidFill>
              <a:effectLst/>
              <a:uFill>
                <a:solidFill>
                  <a:prstClr val="black">
                    <a:alpha val="0"/>
                  </a:prstClr>
                </a:solidFill>
              </a:uFill>
              <a:latin typeface="Calibri (MS) Bold"/>
              <a:ea typeface="Calibri (MS) Bold"/>
              <a:cs typeface="Calibri (MS) Bold"/>
            </a:endParaRPr>
          </a:p>
        </p:txBody>
      </p:sp>
      <p:sp>
        <p:nvSpPr>
          <p:cNvPr id="12" name="TextBox 12"/>
          <p:cNvSpPr txBox="1"/>
          <p:nvPr/>
        </p:nvSpPr>
        <p:spPr>
          <a:xfrm>
            <a:off x="7856859" y="9457688"/>
            <a:ext cx="12655164" cy="363262"/>
          </a:xfrm>
          <a:prstGeom prst="rect">
            <a:avLst/>
          </a:prstGeom>
        </p:spPr>
        <p:txBody>
          <a:bodyPr lIns="0" tIns="0" rIns="0" bIns="0" rtlCol="0" anchor="t">
            <a:spAutoFit/>
          </a:bodyPr>
          <a:lstStyle/>
          <a:p>
            <a:pPr algn="ctr">
              <a:lnSpc>
                <a:spcPts val="2940"/>
              </a:lnSpc>
            </a:pPr>
            <a:r>
              <a:rPr lang="es-US" sz="2100" b="1" i="0" u="none" strike="noStrike" cap="none" baseline="0" dirty="0">
                <a:solidFill>
                  <a:srgbClr val="000000"/>
                </a:solidFill>
                <a:effectLst/>
                <a:uFill>
                  <a:solidFill>
                    <a:prstClr val="black">
                      <a:alpha val="0"/>
                    </a:prstClr>
                  </a:solidFill>
                </a:uFill>
                <a:latin typeface="Calibri (MS) Bold"/>
                <a:ea typeface="Calibri (MS) Bold"/>
                <a:cs typeface="Calibri (MS) Bold"/>
              </a:rPr>
              <a:t>The </a:t>
            </a:r>
            <a:r>
              <a:rPr lang="es-US" sz="2100" b="1" i="0" u="none" strike="noStrike" cap="none" baseline="0" dirty="0" err="1">
                <a:solidFill>
                  <a:srgbClr val="000000"/>
                </a:solidFill>
                <a:effectLst/>
                <a:uFill>
                  <a:solidFill>
                    <a:prstClr val="black">
                      <a:alpha val="0"/>
                    </a:prstClr>
                  </a:solidFill>
                </a:uFill>
                <a:latin typeface="Calibri (MS) Bold"/>
                <a:ea typeface="Calibri (MS) Bold"/>
                <a:cs typeface="Calibri (MS) Bold"/>
              </a:rPr>
              <a:t>Dibble</a:t>
            </a:r>
            <a:r>
              <a:rPr lang="es-US" sz="2100" b="1" i="0" u="none" strike="noStrike" cap="none" baseline="0" dirty="0">
                <a:solidFill>
                  <a:srgbClr val="000000"/>
                </a:solidFill>
                <a:effectLst/>
                <a:uFill>
                  <a:solidFill>
                    <a:prstClr val="black">
                      <a:alpha val="0"/>
                    </a:prstClr>
                  </a:solidFill>
                </a:uFill>
                <a:latin typeface="Calibri (MS) Bold"/>
                <a:ea typeface="Calibri (MS) Bold"/>
                <a:cs typeface="Calibri (MS) Bold"/>
              </a:rPr>
              <a:t> </a:t>
            </a:r>
            <a:r>
              <a:rPr lang="es-US" sz="2100" b="1" i="0" u="none" strike="noStrike" cap="none" baseline="0" dirty="0" err="1">
                <a:solidFill>
                  <a:srgbClr val="000000"/>
                </a:solidFill>
                <a:effectLst/>
                <a:uFill>
                  <a:solidFill>
                    <a:prstClr val="black">
                      <a:alpha val="0"/>
                    </a:prstClr>
                  </a:solidFill>
                </a:uFill>
                <a:latin typeface="Calibri (MS) Bold"/>
                <a:ea typeface="Calibri (MS) Bold"/>
                <a:cs typeface="Calibri (MS) Bold"/>
              </a:rPr>
              <a:t>Institute</a:t>
            </a:r>
            <a:endParaRPr lang="es-US" sz="2100" b="1" i="0" u="none" strike="noStrike" cap="none" baseline="0" dirty="0">
              <a:solidFill>
                <a:srgbClr val="000000"/>
              </a:solidFill>
              <a:effectLst/>
              <a:uFill>
                <a:solidFill>
                  <a:prstClr val="black">
                    <a:alpha val="0"/>
                  </a:prstClr>
                </a:solidFill>
              </a:uFill>
              <a:latin typeface="Calibri (MS) Bold"/>
              <a:ea typeface="Calibri (MS) Bold"/>
              <a:cs typeface="Calibri (MS) Bold"/>
            </a:endParaRPr>
          </a:p>
        </p:txBody>
      </p:sp>
      <p:sp>
        <p:nvSpPr>
          <p:cNvPr id="13" name="TextBox 13"/>
          <p:cNvSpPr txBox="1"/>
          <p:nvPr/>
        </p:nvSpPr>
        <p:spPr>
          <a:xfrm>
            <a:off x="7831460" y="6490932"/>
            <a:ext cx="12655164" cy="363262"/>
          </a:xfrm>
          <a:prstGeom prst="rect">
            <a:avLst/>
          </a:prstGeom>
        </p:spPr>
        <p:txBody>
          <a:bodyPr lIns="0" tIns="0" rIns="0" bIns="0" rtlCol="0" anchor="t">
            <a:spAutoFit/>
          </a:bodyPr>
          <a:lstStyle/>
          <a:p>
            <a:pPr algn="ctr">
              <a:lnSpc>
                <a:spcPts val="2940"/>
              </a:lnSpc>
            </a:pPr>
            <a:r>
              <a:rPr lang="es-US" sz="2100" b="1" i="0" u="none" strike="noStrike" cap="none" baseline="0" dirty="0">
                <a:solidFill>
                  <a:srgbClr val="000000"/>
                </a:solidFill>
                <a:effectLst/>
                <a:uFill>
                  <a:solidFill>
                    <a:prstClr val="black">
                      <a:alpha val="0"/>
                    </a:prstClr>
                  </a:solidFill>
                </a:uFill>
                <a:latin typeface="Calibri (MS) Bold"/>
                <a:ea typeface="Calibri (MS) Bold"/>
                <a:cs typeface="Calibri (MS) Bold"/>
              </a:rPr>
              <a:t>Mental Health </a:t>
            </a:r>
            <a:r>
              <a:rPr lang="es-US" sz="2100" b="1" i="0" u="none" strike="noStrike" cap="none" baseline="0" dirty="0" err="1">
                <a:solidFill>
                  <a:srgbClr val="000000"/>
                </a:solidFill>
                <a:effectLst/>
                <a:uFill>
                  <a:solidFill>
                    <a:prstClr val="black">
                      <a:alpha val="0"/>
                    </a:prstClr>
                  </a:solidFill>
                </a:uFill>
                <a:latin typeface="Calibri (MS) Bold"/>
                <a:ea typeface="Calibri (MS) Bold"/>
                <a:cs typeface="Calibri (MS) Bold"/>
              </a:rPr>
              <a:t>Foundation</a:t>
            </a:r>
            <a:endParaRPr lang="es-US" sz="2100" b="1" i="0" u="none" strike="noStrike" cap="none" baseline="0" dirty="0">
              <a:solidFill>
                <a:srgbClr val="000000"/>
              </a:solidFill>
              <a:effectLst/>
              <a:uFill>
                <a:solidFill>
                  <a:prstClr val="black">
                    <a:alpha val="0"/>
                  </a:prstClr>
                </a:solidFill>
              </a:uFill>
              <a:latin typeface="Calibri (MS) Bold"/>
              <a:ea typeface="Calibri (MS) Bold"/>
              <a:cs typeface="Calibri (MS) Bold"/>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100312"/>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Relación saludable frente a relación tóxica</a:t>
            </a:r>
          </a:p>
        </p:txBody>
      </p:sp>
      <p:sp>
        <p:nvSpPr>
          <p:cNvPr id="6" name="TextBox 6"/>
          <p:cNvSpPr txBox="1"/>
          <p:nvPr/>
        </p:nvSpPr>
        <p:spPr>
          <a:xfrm>
            <a:off x="762000" y="2117362"/>
            <a:ext cx="7483558" cy="558807"/>
          </a:xfrm>
          <a:prstGeom prst="rect">
            <a:avLst/>
          </a:prstGeom>
        </p:spPr>
        <p:txBody>
          <a:bodyPr lIns="0" tIns="0" rIns="0" bIns="0" rtlCol="0" anchor="t">
            <a:spAutoFit/>
          </a:bodyPr>
          <a:lstStyle/>
          <a:p>
            <a:pPr algn="ctr">
              <a:lnSpc>
                <a:spcPts val="49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Relación saludable:</a:t>
            </a:r>
          </a:p>
        </p:txBody>
      </p:sp>
      <p:sp>
        <p:nvSpPr>
          <p:cNvPr id="7" name="TextBox 7"/>
          <p:cNvSpPr txBox="1"/>
          <p:nvPr/>
        </p:nvSpPr>
        <p:spPr>
          <a:xfrm>
            <a:off x="8839200" y="2117465"/>
            <a:ext cx="7483558" cy="558807"/>
          </a:xfrm>
          <a:prstGeom prst="rect">
            <a:avLst/>
          </a:prstGeom>
        </p:spPr>
        <p:txBody>
          <a:bodyPr lIns="0" tIns="0" rIns="0" bIns="0" rtlCol="0" anchor="t">
            <a:spAutoFit/>
          </a:bodyPr>
          <a:lstStyle/>
          <a:p>
            <a:pPr algn="ctr">
              <a:lnSpc>
                <a:spcPts val="4899"/>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Relación tóxica:</a:t>
            </a:r>
          </a:p>
        </p:txBody>
      </p:sp>
      <p:sp>
        <p:nvSpPr>
          <p:cNvPr id="8" name="TextBox 8"/>
          <p:cNvSpPr txBox="1"/>
          <p:nvPr/>
        </p:nvSpPr>
        <p:spPr>
          <a:xfrm>
            <a:off x="1660442" y="3250836"/>
            <a:ext cx="7483558" cy="5319546"/>
          </a:xfrm>
          <a:prstGeom prst="rect">
            <a:avLst/>
          </a:prstGeom>
        </p:spPr>
        <p:txBody>
          <a:bodyPr lIns="0" tIns="0" rIns="0" bIns="0" rtlCol="0" anchor="t">
            <a:spAutoFit/>
          </a:bodyPr>
          <a:lstStyle/>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Respetarse mutuamente</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Comunicación honesta</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Abierto al cambio positivo</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Apoyo en momentos difíciles</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Amabilidad y cuidado</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Quieren lo mejor para el otro</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Respetar los límites o el espacio del otro</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Lealtad y confianza</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Sentirse seguro y protegido</a:t>
            </a:r>
          </a:p>
        </p:txBody>
      </p:sp>
      <p:sp>
        <p:nvSpPr>
          <p:cNvPr id="9" name="TextBox 9"/>
          <p:cNvSpPr txBox="1"/>
          <p:nvPr/>
        </p:nvSpPr>
        <p:spPr>
          <a:xfrm>
            <a:off x="10287000" y="3250836"/>
            <a:ext cx="7483558" cy="4786146"/>
          </a:xfrm>
          <a:prstGeom prst="rect">
            <a:avLst/>
          </a:prstGeom>
        </p:spPr>
        <p:txBody>
          <a:bodyPr lIns="0" tIns="0" rIns="0" bIns="0" rtlCol="0" anchor="t">
            <a:spAutoFit/>
          </a:bodyPr>
          <a:lstStyle/>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Agresión o abuso físico</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Manipulación emocional</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Insultos</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Controlador</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Comunicación cruel y ofensiva</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Avergonzar o culpar a la pareja</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Actitud posesiva y celos extremos</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Presión para la actividad sexual</a:t>
            </a:r>
          </a:p>
          <a:p>
            <a:pPr marL="647700" lvl="1" indent="-323850" algn="l">
              <a:lnSpc>
                <a:spcPts val="4200"/>
              </a:lnSpc>
              <a:buFont typeface="Arial"/>
              <a:buChar char="•"/>
            </a:pPr>
            <a:r>
              <a:rPr lang="es-US" sz="3000" b="0" i="0" u="none" strike="noStrike" cap="none" baseline="0" dirty="0">
                <a:solidFill>
                  <a:srgbClr val="000000"/>
                </a:solidFill>
                <a:effectLst/>
                <a:uFill>
                  <a:solidFill>
                    <a:prstClr val="black">
                      <a:alpha val="0"/>
                    </a:prstClr>
                  </a:solidFill>
                </a:uFill>
                <a:latin typeface="Calibri (MS)"/>
                <a:ea typeface="Calibri (MS)"/>
                <a:cs typeface="Calibri (MS)"/>
              </a:rPr>
              <a:t>Amenazas o abuso</a:t>
            </a:r>
          </a:p>
        </p:txBody>
      </p:sp>
      <p:sp>
        <p:nvSpPr>
          <p:cNvPr id="10" name="TextBox 10">
            <a:extLst>
              <a:ext uri="{FF2B5EF4-FFF2-40B4-BE49-F238E27FC236}">
                <a16:creationId xmlns:a16="http://schemas.microsoft.com/office/drawing/2014/main" id="{DB67EF41-E107-6077-CA57-C233B9D33FE9}"/>
              </a:ext>
            </a:extLst>
          </p:cNvPr>
          <p:cNvSpPr txBox="1"/>
          <p:nvPr/>
        </p:nvSpPr>
        <p:spPr>
          <a:xfrm>
            <a:off x="6572823" y="9791700"/>
            <a:ext cx="4628577" cy="301365"/>
          </a:xfrm>
          <a:prstGeom prst="rect">
            <a:avLst/>
          </a:prstGeom>
        </p:spPr>
        <p:txBody>
          <a:bodyPr wrap="square" lIns="0" tIns="0" rIns="0" bIns="0" rtlCol="0" anchor="t">
            <a:spAutoFit/>
          </a:bodyPr>
          <a:lstStyle/>
          <a:p>
            <a:pPr algn="ctr">
              <a:lnSpc>
                <a:spcPts val="2520"/>
              </a:lnSpc>
            </a:pPr>
            <a:r>
              <a:rPr lang="en-US" dirty="0">
                <a:solidFill>
                  <a:srgbClr val="000000"/>
                </a:solidFill>
                <a:latin typeface="Calibri (MS)"/>
                <a:ea typeface="Calibri (MS)"/>
                <a:cs typeface="Calibri (MS)"/>
                <a:sym typeface="Calibri (MS)"/>
              </a:rPr>
              <a:t>Fuente</a:t>
            </a:r>
            <a:r>
              <a:rPr lang="en-US" sz="1800" dirty="0">
                <a:solidFill>
                  <a:srgbClr val="000000"/>
                </a:solidFill>
                <a:latin typeface="Calibri (MS)"/>
                <a:ea typeface="Calibri (MS)"/>
                <a:cs typeface="Calibri (MS)"/>
                <a:sym typeface="Calibri (MS)"/>
              </a:rPr>
              <a:t>: https://www.missingkids.org/education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 y="-139652"/>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Relación saludable frente a relación tóxica</a:t>
            </a:r>
          </a:p>
        </p:txBody>
      </p:sp>
      <p:sp>
        <p:nvSpPr>
          <p:cNvPr id="6" name="TextBox 6"/>
          <p:cNvSpPr txBox="1"/>
          <p:nvPr/>
        </p:nvSpPr>
        <p:spPr>
          <a:xfrm>
            <a:off x="2093542" y="2857500"/>
            <a:ext cx="14100911" cy="2652546"/>
          </a:xfrm>
          <a:prstGeom prst="rect">
            <a:avLst/>
          </a:prstGeom>
        </p:spPr>
        <p:txBody>
          <a:bodyPr lIns="0" tIns="0" rIns="0" bIns="0" rtlCol="0" anchor="t">
            <a:spAutoFit/>
          </a:bodyPr>
          <a:lstStyle/>
          <a:p>
            <a:pPr algn="ctr">
              <a:lnSpc>
                <a:spcPts val="4200"/>
              </a:lnSpc>
            </a:pPr>
            <a:r>
              <a:rPr lang="es-US" sz="3000" b="1" i="1" u="none" strike="noStrike" cap="none" baseline="0" dirty="0">
                <a:solidFill>
                  <a:srgbClr val="000000"/>
                </a:solidFill>
                <a:effectLst/>
                <a:uFill>
                  <a:solidFill>
                    <a:prstClr val="black">
                      <a:alpha val="0"/>
                    </a:prstClr>
                  </a:solidFill>
                </a:uFill>
                <a:latin typeface="Calibri (MS) Bold Italics"/>
                <a:ea typeface="Calibri (MS) Bold Italics"/>
                <a:cs typeface="Calibri (MS) Bold Italics"/>
              </a:rPr>
              <a:t>Ejemplo 1:</a:t>
            </a: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 Emily es una estudiante de décimo grado que está saliendo con un chico del último año, Mario. Se siente nerviosa con su novio porque esta es su primera relación. Mario es un poco atrevido y le pide cosas que ella no se siente cómoda haciendo, pero lo hace de todos modos. Después, se siente culpable, pero se dice a sí misma que así es como se supone que debe ser una relación.</a:t>
            </a:r>
          </a:p>
        </p:txBody>
      </p:sp>
      <p:sp>
        <p:nvSpPr>
          <p:cNvPr id="7" name="TextBox 7"/>
          <p:cNvSpPr txBox="1"/>
          <p:nvPr/>
        </p:nvSpPr>
        <p:spPr>
          <a:xfrm>
            <a:off x="2784253" y="6571583"/>
            <a:ext cx="12719494" cy="518946"/>
          </a:xfrm>
          <a:prstGeom prst="rect">
            <a:avLst/>
          </a:prstGeom>
        </p:spPr>
        <p:txBody>
          <a:bodyPr lIns="0" tIns="0" rIns="0" bIns="0" rtlCol="0" anchor="t">
            <a:spAutoFit/>
          </a:bodyPr>
          <a:lstStyle/>
          <a:p>
            <a:pPr algn="ctr">
              <a:lnSpc>
                <a:spcPts val="4200"/>
              </a:lnSpc>
            </a:pPr>
            <a:r>
              <a:rPr lang="es-US" sz="3000" b="0" i="1" u="none" strike="noStrike" cap="none" baseline="0">
                <a:solidFill>
                  <a:srgbClr val="000000"/>
                </a:solidFill>
                <a:effectLst/>
                <a:uFill>
                  <a:solidFill>
                    <a:prstClr val="black">
                      <a:alpha val="0"/>
                    </a:prstClr>
                  </a:solidFill>
                </a:uFill>
                <a:latin typeface="Calibri (MS) Italics"/>
                <a:ea typeface="Calibri (MS) Italics"/>
                <a:cs typeface="Calibri (MS) Italics"/>
              </a:rPr>
              <a:t>¿Es esta una relación saludable o no saludable? ¿Por qué?</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785425"/>
            <a:chOff x="0" y="0"/>
            <a:chExt cx="4816593" cy="206861"/>
          </a:xfrm>
        </p:grpSpPr>
        <p:sp>
          <p:nvSpPr>
            <p:cNvPr id="3" name="Freeform 3"/>
            <p:cNvSpPr/>
            <p:nvPr/>
          </p:nvSpPr>
          <p:spPr>
            <a:xfrm>
              <a:off x="0" y="0"/>
              <a:ext cx="4816592" cy="206861"/>
            </a:xfrm>
            <a:custGeom>
              <a:avLst/>
              <a:gdLst/>
              <a:ahLst/>
              <a:cxnLst/>
              <a:rect l="l" t="t" r="r" b="b"/>
              <a:pathLst>
                <a:path w="4816592" h="206861">
                  <a:moveTo>
                    <a:pt x="0" y="0"/>
                  </a:moveTo>
                  <a:lnTo>
                    <a:pt x="4816592" y="0"/>
                  </a:lnTo>
                  <a:lnTo>
                    <a:pt x="4816592" y="206861"/>
                  </a:lnTo>
                  <a:lnTo>
                    <a:pt x="0" y="206861"/>
                  </a:lnTo>
                  <a:close/>
                </a:path>
              </a:pathLst>
            </a:custGeom>
            <a:solidFill>
              <a:srgbClr val="0C938B"/>
            </a:solidFill>
          </p:spPr>
          <p:txBody>
            <a:bodyPr/>
            <a:lstStyle/>
            <a:p>
              <a:endParaRPr lang="en-US"/>
            </a:p>
          </p:txBody>
        </p:sp>
        <p:sp>
          <p:nvSpPr>
            <p:cNvPr id="4" name="TextBox 4"/>
            <p:cNvSpPr txBox="1"/>
            <p:nvPr/>
          </p:nvSpPr>
          <p:spPr>
            <a:xfrm>
              <a:off x="0" y="-76200"/>
              <a:ext cx="4816593" cy="28306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127705"/>
            <a:ext cx="18288000" cy="775405"/>
          </a:xfrm>
          <a:prstGeom prst="rect">
            <a:avLst/>
          </a:prstGeom>
        </p:spPr>
        <p:txBody>
          <a:bodyPr lIns="0" tIns="0" rIns="0" bIns="0" rtlCol="0" anchor="t">
            <a:spAutoFit/>
          </a:bodyPr>
          <a:lstStyle/>
          <a:p>
            <a:pPr algn="ctr">
              <a:lnSpc>
                <a:spcPts val="700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Relación saludable frente a relación tóxica</a:t>
            </a:r>
          </a:p>
        </p:txBody>
      </p:sp>
      <p:sp>
        <p:nvSpPr>
          <p:cNvPr id="6" name="TextBox 6"/>
          <p:cNvSpPr txBox="1"/>
          <p:nvPr/>
        </p:nvSpPr>
        <p:spPr>
          <a:xfrm>
            <a:off x="2483954" y="2857500"/>
            <a:ext cx="13320088" cy="2652546"/>
          </a:xfrm>
          <a:prstGeom prst="rect">
            <a:avLst/>
          </a:prstGeom>
        </p:spPr>
        <p:txBody>
          <a:bodyPr lIns="0" tIns="0" rIns="0" bIns="0" rtlCol="0" anchor="t">
            <a:spAutoFit/>
          </a:bodyPr>
          <a:lstStyle/>
          <a:p>
            <a:pPr algn="ctr">
              <a:lnSpc>
                <a:spcPts val="4200"/>
              </a:lnSpc>
            </a:pPr>
            <a:r>
              <a:rPr lang="es-US" sz="3000" b="1" i="1" u="none" strike="noStrike" cap="none" baseline="0" dirty="0">
                <a:solidFill>
                  <a:srgbClr val="000000"/>
                </a:solidFill>
                <a:effectLst/>
                <a:uFill>
                  <a:solidFill>
                    <a:prstClr val="black">
                      <a:alpha val="0"/>
                    </a:prstClr>
                  </a:solidFill>
                </a:uFill>
                <a:latin typeface="Calibri (MS) Bold Italics"/>
                <a:ea typeface="Calibri (MS) Bold Italics"/>
                <a:cs typeface="Calibri (MS) Bold Italics"/>
              </a:rPr>
              <a:t>Ejemplo 2:</a:t>
            </a: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 Alicia está saliendo con Keith, ambos están en el último año. Esta es la primera relación de Alicia y se siente muy feliz con Keith. No tiene mucha experiencia, pero le dice lo que le gusta y lo que no le gusta. Keith siempre respeta a Alicia y sus sentimientos, y no intenta hacer que haga nada que no quiera hacer.</a:t>
            </a:r>
          </a:p>
        </p:txBody>
      </p:sp>
      <p:sp>
        <p:nvSpPr>
          <p:cNvPr id="7" name="TextBox 7"/>
          <p:cNvSpPr txBox="1"/>
          <p:nvPr/>
        </p:nvSpPr>
        <p:spPr>
          <a:xfrm>
            <a:off x="2784253" y="6456511"/>
            <a:ext cx="12719494" cy="518946"/>
          </a:xfrm>
          <a:prstGeom prst="rect">
            <a:avLst/>
          </a:prstGeom>
        </p:spPr>
        <p:txBody>
          <a:bodyPr lIns="0" tIns="0" rIns="0" bIns="0" rtlCol="0" anchor="t">
            <a:spAutoFit/>
          </a:bodyPr>
          <a:lstStyle/>
          <a:p>
            <a:pPr algn="ctr">
              <a:lnSpc>
                <a:spcPts val="4200"/>
              </a:lnSpc>
            </a:pPr>
            <a:r>
              <a:rPr lang="es-US" sz="3000" b="0" i="1" u="none" strike="noStrike" cap="none" baseline="0">
                <a:solidFill>
                  <a:srgbClr val="000000"/>
                </a:solidFill>
                <a:effectLst/>
                <a:uFill>
                  <a:solidFill>
                    <a:prstClr val="black">
                      <a:alpha val="0"/>
                    </a:prstClr>
                  </a:solidFill>
                </a:uFill>
                <a:latin typeface="Calibri (MS) Italics"/>
                <a:ea typeface="Calibri (MS) Italics"/>
                <a:cs typeface="Calibri (MS) Italics"/>
              </a:rPr>
              <a:t>¿Es esta una relación saludable o no saludable? ¿Por qué?</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95299"/>
            <a:ext cx="18288000" cy="1768662"/>
            <a:chOff x="0" y="-130449"/>
            <a:chExt cx="4816593" cy="465820"/>
          </a:xfrm>
        </p:grpSpPr>
        <p:sp>
          <p:nvSpPr>
            <p:cNvPr id="3" name="Freeform 3"/>
            <p:cNvSpPr/>
            <p:nvPr/>
          </p:nvSpPr>
          <p:spPr>
            <a:xfrm>
              <a:off x="0" y="0"/>
              <a:ext cx="4816592" cy="284845"/>
            </a:xfrm>
            <a:custGeom>
              <a:avLst/>
              <a:gdLst/>
              <a:ahLst/>
              <a:cxnLst/>
              <a:rect l="l" t="t" r="r" b="b"/>
              <a:pathLst>
                <a:path w="4816592" h="284845">
                  <a:moveTo>
                    <a:pt x="0" y="0"/>
                  </a:moveTo>
                  <a:lnTo>
                    <a:pt x="4816592" y="0"/>
                  </a:lnTo>
                  <a:lnTo>
                    <a:pt x="4816592" y="284845"/>
                  </a:lnTo>
                  <a:lnTo>
                    <a:pt x="0" y="284845"/>
                  </a:lnTo>
                  <a:close/>
                </a:path>
              </a:pathLst>
            </a:custGeom>
            <a:solidFill>
              <a:srgbClr val="0C938B"/>
            </a:solidFill>
          </p:spPr>
          <p:txBody>
            <a:bodyPr/>
            <a:lstStyle/>
            <a:p>
              <a:endParaRPr lang="en-US"/>
            </a:p>
          </p:txBody>
        </p:sp>
        <p:sp>
          <p:nvSpPr>
            <p:cNvPr id="4" name="TextBox 4"/>
            <p:cNvSpPr txBox="1"/>
            <p:nvPr/>
          </p:nvSpPr>
          <p:spPr>
            <a:xfrm>
              <a:off x="0" y="-130449"/>
              <a:ext cx="4816593" cy="465820"/>
            </a:xfrm>
            <a:prstGeom prst="rect">
              <a:avLst/>
            </a:prstGeom>
          </p:spPr>
          <p:txBody>
            <a:bodyPr lIns="50800" tIns="50800" rIns="50800" bIns="50800" rtlCol="0" anchor="ctr"/>
            <a:lstStyle/>
            <a:p>
              <a:pPr algn="ctr">
                <a:lnSpc>
                  <a:spcPts val="6440"/>
                </a:lnSpc>
              </a:pP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Video “Construir relaciones saludables” de Oasis Mental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Health</a:t>
              </a:r>
              <a:r>
                <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rPr>
                <a:t> </a:t>
              </a:r>
              <a:r>
                <a:rPr lang="es-US" sz="35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Applications</a:t>
              </a:r>
              <a:endParaRPr lang="es-US" sz="3500" b="1" i="0" u="none" strike="noStrike" cap="none" baseline="0" dirty="0">
                <a:solidFill>
                  <a:srgbClr val="FFFFFF"/>
                </a:solidFill>
                <a:effectLst/>
                <a:uFill>
                  <a:solidFill>
                    <a:prstClr val="black">
                      <a:alpha val="0"/>
                    </a:prstClr>
                  </a:solidFill>
                </a:uFill>
                <a:latin typeface="Calibri (MS) Bold"/>
                <a:ea typeface="Calibri (MS) Bold"/>
                <a:cs typeface="Calibri (MS) Bold"/>
              </a:endParaRPr>
            </a:p>
          </p:txBody>
        </p:sp>
      </p:grpSp>
      <p:sp>
        <p:nvSpPr>
          <p:cNvPr id="5" name="TextBox 5"/>
          <p:cNvSpPr txBox="1"/>
          <p:nvPr/>
        </p:nvSpPr>
        <p:spPr>
          <a:xfrm>
            <a:off x="6364962" y="9715500"/>
            <a:ext cx="5558076" cy="631408"/>
          </a:xfrm>
          <a:prstGeom prst="rect">
            <a:avLst/>
          </a:prstGeom>
        </p:spPr>
        <p:txBody>
          <a:bodyPr lIns="0" tIns="0" rIns="0" bIns="0" rtlCol="0" anchor="t">
            <a:spAutoFit/>
          </a:bodyPr>
          <a:lstStyle/>
          <a:p>
            <a:pPr algn="ctr">
              <a:lnSpc>
                <a:spcPts val="2520"/>
              </a:lnSpc>
            </a:pPr>
            <a:r>
              <a:rPr lang="es-US" sz="1800" b="0" i="0" u="none" strike="noStrike" cap="none" baseline="0" dirty="0">
                <a:solidFill>
                  <a:srgbClr val="000000"/>
                </a:solidFill>
                <a:effectLst/>
                <a:uFill>
                  <a:solidFill>
                    <a:prstClr val="black">
                      <a:alpha val="0"/>
                    </a:prstClr>
                  </a:solidFill>
                </a:uFill>
                <a:latin typeface="Calibri (MS)"/>
                <a:ea typeface="Calibri (MS)"/>
                <a:cs typeface="Calibri (MS)"/>
              </a:rPr>
              <a:t>Fuente: </a:t>
            </a:r>
            <a:r>
              <a:rPr lang="es-US" sz="1800" b="0" i="0" u="sng" strike="noStrike" cap="none" baseline="0" dirty="0">
                <a:solidFill>
                  <a:srgbClr val="000000"/>
                </a:solidFill>
                <a:effectLst/>
                <a:uFill>
                  <a:solidFill>
                    <a:srgbClr val="000000"/>
                  </a:solidFill>
                </a:uFill>
                <a:latin typeface="Calibri (MS)"/>
                <a:ea typeface="Calibri (MS)"/>
                <a:cs typeface="Calibri (MS)"/>
              </a:rPr>
              <a:t>https://www.youtube.com/watch?v=ELLaMPiPqPM</a:t>
            </a:r>
          </a:p>
        </p:txBody>
      </p:sp>
      <p:sp>
        <p:nvSpPr>
          <p:cNvPr id="6" name="TextBox 6"/>
          <p:cNvSpPr txBox="1"/>
          <p:nvPr/>
        </p:nvSpPr>
        <p:spPr>
          <a:xfrm>
            <a:off x="14292827" y="9446896"/>
            <a:ext cx="2775973" cy="301365"/>
          </a:xfrm>
          <a:prstGeom prst="rect">
            <a:avLst/>
          </a:prstGeom>
        </p:spPr>
        <p:txBody>
          <a:bodyPr wrap="square" lIns="0" tIns="0" rIns="0" bIns="0" rtlCol="0" anchor="t">
            <a:spAutoFit/>
          </a:bodyPr>
          <a:lstStyle/>
          <a:p>
            <a:pPr algn="ctr">
              <a:lnSpc>
                <a:spcPts val="2520"/>
              </a:lnSpc>
            </a:pPr>
            <a:r>
              <a:rPr lang="es-US" sz="1800" b="0" i="0" u="none" strike="noStrike" cap="none" baseline="0" dirty="0">
                <a:solidFill>
                  <a:srgbClr val="000000"/>
                </a:solidFill>
                <a:effectLst/>
                <a:uFill>
                  <a:solidFill>
                    <a:prstClr val="black">
                      <a:alpha val="0"/>
                    </a:prstClr>
                  </a:solidFill>
                </a:uFill>
                <a:latin typeface="Calibri (MS)"/>
                <a:ea typeface="Calibri (MS)"/>
                <a:cs typeface="Calibri (MS)"/>
              </a:rPr>
              <a:t>Duración: 2:42 minutos</a:t>
            </a:r>
          </a:p>
        </p:txBody>
      </p:sp>
      <p:pic>
        <p:nvPicPr>
          <p:cNvPr id="8" name="Online Media 7" title="Building Healthy Relationships (For Teens)">
            <a:hlinkClick r:id="" action="ppaction://media"/>
            <a:extLst>
              <a:ext uri="{FF2B5EF4-FFF2-40B4-BE49-F238E27FC236}">
                <a16:creationId xmlns:a16="http://schemas.microsoft.com/office/drawing/2014/main" id="{8A64EBDE-EA91-865A-B387-4FAB00E69DEA}"/>
              </a:ext>
            </a:extLst>
          </p:cNvPr>
          <p:cNvPicPr>
            <a:picLocks noRot="1" noChangeAspect="1"/>
          </p:cNvPicPr>
          <p:nvPr>
            <a:videoFile r:link="rId1"/>
          </p:nvPr>
        </p:nvPicPr>
        <p:blipFill>
          <a:blip r:embed="rId3"/>
          <a:stretch>
            <a:fillRect/>
          </a:stretch>
        </p:blipFill>
        <p:spPr>
          <a:xfrm>
            <a:off x="2286000" y="1273363"/>
            <a:ext cx="13716000" cy="77438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251" y="0"/>
            <a:ext cx="18620045" cy="906987"/>
            <a:chOff x="0" y="0"/>
            <a:chExt cx="4904045" cy="238877"/>
          </a:xfrm>
        </p:grpSpPr>
        <p:sp>
          <p:nvSpPr>
            <p:cNvPr id="3" name="Freeform 3"/>
            <p:cNvSpPr/>
            <p:nvPr/>
          </p:nvSpPr>
          <p:spPr>
            <a:xfrm>
              <a:off x="0" y="0"/>
              <a:ext cx="4904045" cy="238877"/>
            </a:xfrm>
            <a:custGeom>
              <a:avLst/>
              <a:gdLst/>
              <a:ahLst/>
              <a:cxnLst/>
              <a:rect l="l" t="t" r="r" b="b"/>
              <a:pathLst>
                <a:path w="4904045" h="238877">
                  <a:moveTo>
                    <a:pt x="0" y="0"/>
                  </a:moveTo>
                  <a:lnTo>
                    <a:pt x="4904045" y="0"/>
                  </a:lnTo>
                  <a:lnTo>
                    <a:pt x="4904045" y="238877"/>
                  </a:lnTo>
                  <a:lnTo>
                    <a:pt x="0" y="238877"/>
                  </a:lnTo>
                  <a:close/>
                </a:path>
              </a:pathLst>
            </a:custGeom>
            <a:solidFill>
              <a:srgbClr val="03989E"/>
            </a:solidFill>
          </p:spPr>
          <p:txBody>
            <a:bodyPr/>
            <a:lstStyle/>
            <a:p>
              <a:endParaRPr lang="en-US"/>
            </a:p>
          </p:txBody>
        </p:sp>
        <p:sp>
          <p:nvSpPr>
            <p:cNvPr id="4" name="TextBox 4"/>
            <p:cNvSpPr txBox="1"/>
            <p:nvPr/>
          </p:nvSpPr>
          <p:spPr>
            <a:xfrm>
              <a:off x="0" y="-76200"/>
              <a:ext cx="4904045" cy="31507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0" y="13077"/>
            <a:ext cx="18288000" cy="591509"/>
          </a:xfrm>
          <a:prstGeom prst="rect">
            <a:avLst/>
          </a:prstGeom>
        </p:spPr>
        <p:txBody>
          <a:bodyPr lIns="0" tIns="0" rIns="0" bIns="0" rtlCol="0" anchor="t">
            <a:spAutoFit/>
          </a:bodyPr>
          <a:lstStyle/>
          <a:p>
            <a:pPr algn="ctr">
              <a:lnSpc>
                <a:spcPts val="5320"/>
              </a:lnSpc>
            </a:pPr>
            <a:r>
              <a:rPr lang="es-US" sz="2800" b="1" i="0" u="none" strike="noStrike" cap="none" baseline="0" dirty="0">
                <a:solidFill>
                  <a:srgbClr val="FFFFFF"/>
                </a:solidFill>
                <a:effectLst/>
                <a:uFill>
                  <a:solidFill>
                    <a:prstClr val="black">
                      <a:alpha val="0"/>
                    </a:prstClr>
                  </a:solidFill>
                </a:uFill>
                <a:latin typeface="Calibri (MS) Bold"/>
                <a:ea typeface="Calibri (MS) Bold"/>
                <a:cs typeface="Calibri (MS) Bold"/>
              </a:rPr>
              <a:t>Preguntas de debate sobre el video “Construir relaciones saludables” de Oasis Mental </a:t>
            </a:r>
            <a:r>
              <a:rPr lang="es-US" sz="28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Health</a:t>
            </a:r>
            <a:r>
              <a:rPr lang="es-US" sz="2800" b="1" i="0" u="none" strike="noStrike" cap="none" baseline="0" dirty="0">
                <a:solidFill>
                  <a:srgbClr val="FFFFFF"/>
                </a:solidFill>
                <a:effectLst/>
                <a:uFill>
                  <a:solidFill>
                    <a:prstClr val="black">
                      <a:alpha val="0"/>
                    </a:prstClr>
                  </a:solidFill>
                </a:uFill>
                <a:latin typeface="Calibri (MS) Bold"/>
                <a:ea typeface="Calibri (MS) Bold"/>
                <a:cs typeface="Calibri (MS) Bold"/>
              </a:rPr>
              <a:t> </a:t>
            </a:r>
            <a:r>
              <a:rPr lang="es-US" sz="2800" b="1" i="0" u="none" strike="noStrike" cap="none" baseline="0" dirty="0" err="1">
                <a:solidFill>
                  <a:srgbClr val="FFFFFF"/>
                </a:solidFill>
                <a:effectLst/>
                <a:uFill>
                  <a:solidFill>
                    <a:prstClr val="black">
                      <a:alpha val="0"/>
                    </a:prstClr>
                  </a:solidFill>
                </a:uFill>
                <a:latin typeface="Calibri (MS) Bold"/>
                <a:ea typeface="Calibri (MS) Bold"/>
                <a:cs typeface="Calibri (MS) Bold"/>
              </a:rPr>
              <a:t>Application</a:t>
            </a:r>
            <a:endParaRPr lang="es-US" sz="2800" b="1" i="0" u="none" strike="noStrike" cap="none" baseline="0" dirty="0">
              <a:solidFill>
                <a:srgbClr val="FFFFFF"/>
              </a:solidFill>
              <a:effectLst/>
              <a:uFill>
                <a:solidFill>
                  <a:prstClr val="black">
                    <a:alpha val="0"/>
                  </a:prstClr>
                </a:solidFill>
              </a:uFill>
              <a:latin typeface="Calibri (MS) Bold"/>
              <a:ea typeface="Calibri (MS) Bold"/>
              <a:cs typeface="Calibri (MS) Bold"/>
            </a:endParaRPr>
          </a:p>
        </p:txBody>
      </p:sp>
      <p:sp>
        <p:nvSpPr>
          <p:cNvPr id="6" name="TextBox 6"/>
          <p:cNvSpPr txBox="1"/>
          <p:nvPr/>
        </p:nvSpPr>
        <p:spPr>
          <a:xfrm>
            <a:off x="2083511" y="1348854"/>
            <a:ext cx="14120978" cy="2119146"/>
          </a:xfrm>
          <a:prstGeom prst="rect">
            <a:avLst/>
          </a:prstGeom>
        </p:spPr>
        <p:txBody>
          <a:bodyPr lIns="0" tIns="0" rIns="0" bIns="0" rtlCol="0" anchor="t">
            <a:spAutoFit/>
          </a:bodyPr>
          <a:lstStyle/>
          <a:p>
            <a:pPr algn="ctr">
              <a:lnSpc>
                <a:spcPts val="4200"/>
              </a:lnSpc>
            </a:pPr>
            <a:r>
              <a:rPr lang="es-US" sz="3000" b="0" i="1" u="none" strike="noStrike" cap="none" baseline="0" dirty="0">
                <a:solidFill>
                  <a:srgbClr val="000000"/>
                </a:solidFill>
                <a:effectLst/>
                <a:uFill>
                  <a:solidFill>
                    <a:prstClr val="black">
                      <a:alpha val="0"/>
                    </a:prstClr>
                  </a:solidFill>
                </a:uFill>
                <a:latin typeface="Calibri (MS) Italics"/>
                <a:ea typeface="Calibri (MS) Italics"/>
                <a:cs typeface="Calibri (MS) Italics"/>
              </a:rPr>
              <a:t>La clase se dividirá en 2 grupos y el docente designará un número a cada grupo. Cada grupo trabajará junto y responderá a las preguntas correspondientes a su número de grupo. A continuación, cada grupo se turnará para presentar las respuestas ante la clase.</a:t>
            </a:r>
          </a:p>
        </p:txBody>
      </p:sp>
      <p:sp>
        <p:nvSpPr>
          <p:cNvPr id="7" name="TextBox 7"/>
          <p:cNvSpPr txBox="1"/>
          <p:nvPr/>
        </p:nvSpPr>
        <p:spPr>
          <a:xfrm>
            <a:off x="1729993" y="3899681"/>
            <a:ext cx="5895125" cy="518946"/>
          </a:xfrm>
          <a:prstGeom prst="rect">
            <a:avLst/>
          </a:prstGeom>
        </p:spPr>
        <p:txBody>
          <a:bodyPr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Preguntas del Grupo 1</a:t>
            </a:r>
          </a:p>
        </p:txBody>
      </p:sp>
      <p:sp>
        <p:nvSpPr>
          <p:cNvPr id="8" name="TextBox 8"/>
          <p:cNvSpPr txBox="1"/>
          <p:nvPr/>
        </p:nvSpPr>
        <p:spPr>
          <a:xfrm>
            <a:off x="10309363" y="3899681"/>
            <a:ext cx="5895125" cy="518946"/>
          </a:xfrm>
          <a:prstGeom prst="rect">
            <a:avLst/>
          </a:prstGeom>
        </p:spPr>
        <p:txBody>
          <a:bodyPr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Preguntas del Grupo 2</a:t>
            </a:r>
          </a:p>
        </p:txBody>
      </p:sp>
      <p:sp>
        <p:nvSpPr>
          <p:cNvPr id="9" name="TextBox 9"/>
          <p:cNvSpPr txBox="1"/>
          <p:nvPr/>
        </p:nvSpPr>
        <p:spPr>
          <a:xfrm>
            <a:off x="1729993" y="5385581"/>
            <a:ext cx="5895125" cy="1052346"/>
          </a:xfrm>
          <a:prstGeom prst="rect">
            <a:avLst/>
          </a:prstGeom>
        </p:spPr>
        <p:txBody>
          <a:bodyPr lIns="0" tIns="0" rIns="0" bIns="0" rtlCol="0" anchor="t">
            <a:spAutoFit/>
          </a:bodyPr>
          <a:lstStyle/>
          <a:p>
            <a:pPr algn="ctr">
              <a:lnSpc>
                <a:spcPts val="4200"/>
              </a:lnSpc>
            </a:pPr>
            <a:r>
              <a:rPr lang="es-US" sz="3000" b="1" i="0" u="none" strike="noStrike" cap="none" baseline="0">
                <a:solidFill>
                  <a:srgbClr val="000000"/>
                </a:solidFill>
                <a:effectLst/>
                <a:uFill>
                  <a:solidFill>
                    <a:prstClr val="black">
                      <a:alpha val="0"/>
                    </a:prstClr>
                  </a:solidFill>
                </a:uFill>
                <a:latin typeface="Calibri (MS) Bold"/>
                <a:ea typeface="Calibri (MS) Bold"/>
                <a:cs typeface="Calibri (MS) Bold"/>
              </a:rPr>
              <a:t>¿Qué comportamientos de una relación tóxica mostró Kyle?</a:t>
            </a:r>
          </a:p>
        </p:txBody>
      </p:sp>
      <p:sp>
        <p:nvSpPr>
          <p:cNvPr id="10" name="TextBox 10"/>
          <p:cNvSpPr txBox="1"/>
          <p:nvPr/>
        </p:nvSpPr>
        <p:spPr>
          <a:xfrm>
            <a:off x="1729993" y="6938155"/>
            <a:ext cx="5895125" cy="2119146"/>
          </a:xfrm>
          <a:prstGeom prst="rect">
            <a:avLst/>
          </a:prstGeom>
        </p:spPr>
        <p:txBody>
          <a:bodyPr lIns="0" tIns="0" rIns="0" bIns="0" rtlCol="0" anchor="t">
            <a:spAutoFit/>
          </a:bodyPr>
          <a:lstStyle/>
          <a:p>
            <a:pPr algn="ctr">
              <a:lnSpc>
                <a:spcPts val="4200"/>
              </a:lnSpc>
            </a:pPr>
            <a:r>
              <a:rPr lang="es-US" sz="3000" b="1" i="0" u="none" strike="noStrike" cap="none" baseline="0">
                <a:solidFill>
                  <a:srgbClr val="000000"/>
                </a:solidFill>
                <a:effectLst/>
                <a:uFill>
                  <a:solidFill>
                    <a:prstClr val="black">
                      <a:alpha val="0"/>
                    </a:prstClr>
                  </a:solidFill>
                </a:uFill>
                <a:latin typeface="Calibri (MS) Bold"/>
                <a:ea typeface="Calibri (MS) Bold"/>
                <a:cs typeface="Calibri (MS) Bold"/>
              </a:rPr>
              <a:t>¿Cuáles son algunos comportamientos de una relación saludable que debes buscar?</a:t>
            </a:r>
          </a:p>
        </p:txBody>
      </p:sp>
      <p:sp>
        <p:nvSpPr>
          <p:cNvPr id="11" name="TextBox 11"/>
          <p:cNvSpPr txBox="1"/>
          <p:nvPr/>
        </p:nvSpPr>
        <p:spPr>
          <a:xfrm>
            <a:off x="10309363" y="5385581"/>
            <a:ext cx="6248644" cy="1030090"/>
          </a:xfrm>
          <a:prstGeom prst="rect">
            <a:avLst/>
          </a:prstGeom>
        </p:spPr>
        <p:txBody>
          <a:bodyPr wrap="square" lIns="0" tIns="0" rIns="0" bIns="0" rtlCol="0" anchor="t">
            <a:spAutoFit/>
          </a:bodyPr>
          <a:lstStyle/>
          <a:p>
            <a:pPr algn="ctr">
              <a:lnSpc>
                <a:spcPts val="4200"/>
              </a:lnSpc>
            </a:pPr>
            <a:r>
              <a:rPr lang="es-US" sz="3000" b="1" i="0" u="none" strike="noStrike" cap="none" baseline="0" dirty="0">
                <a:solidFill>
                  <a:srgbClr val="000000"/>
                </a:solidFill>
                <a:effectLst/>
                <a:uFill>
                  <a:solidFill>
                    <a:prstClr val="black">
                      <a:alpha val="0"/>
                    </a:prstClr>
                  </a:solidFill>
                </a:uFill>
                <a:latin typeface="Calibri (MS) Bold"/>
                <a:ea typeface="Calibri (MS) Bold"/>
                <a:cs typeface="Calibri (MS) Bold"/>
              </a:rPr>
              <a:t>¿Por qué le resulta difícil a Ashley cortar la relación con Kyle?</a:t>
            </a:r>
          </a:p>
        </p:txBody>
      </p:sp>
      <p:sp>
        <p:nvSpPr>
          <p:cNvPr id="12" name="TextBox 12"/>
          <p:cNvSpPr txBox="1"/>
          <p:nvPr/>
        </p:nvSpPr>
        <p:spPr>
          <a:xfrm>
            <a:off x="10206306" y="6938155"/>
            <a:ext cx="6101240" cy="2119146"/>
          </a:xfrm>
          <a:prstGeom prst="rect">
            <a:avLst/>
          </a:prstGeom>
        </p:spPr>
        <p:txBody>
          <a:bodyPr lIns="0" tIns="0" rIns="0" bIns="0" rtlCol="0" anchor="t">
            <a:spAutoFit/>
          </a:bodyPr>
          <a:lstStyle/>
          <a:p>
            <a:pPr algn="ctr">
              <a:lnSpc>
                <a:spcPts val="4200"/>
              </a:lnSpc>
            </a:pPr>
            <a:r>
              <a:rPr lang="es-US" sz="3000" b="1" i="0" u="none" strike="noStrike" cap="none" baseline="0">
                <a:solidFill>
                  <a:srgbClr val="000000"/>
                </a:solidFill>
                <a:effectLst/>
                <a:uFill>
                  <a:solidFill>
                    <a:prstClr val="black">
                      <a:alpha val="0"/>
                    </a:prstClr>
                  </a:solidFill>
                </a:uFill>
                <a:latin typeface="Calibri (MS) Bold"/>
                <a:ea typeface="Calibri (MS) Bold"/>
                <a:cs typeface="Calibri (MS) Bold"/>
              </a:rPr>
              <a:t>Ashley se abrió al consejero de orientación escolar. ¿A quién más podría haber recurrido para obtener ayuda?</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1105</Words>
  <Application>Microsoft Office PowerPoint</Application>
  <PresentationFormat>Custom</PresentationFormat>
  <Paragraphs>118</Paragraphs>
  <Slides>20</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Calibri (MS)</vt:lpstr>
      <vt:lpstr>Calibri (MS) Bold Italics</vt:lpstr>
      <vt:lpstr>Arial</vt:lpstr>
      <vt:lpstr>Calibri (MS) Bold</vt:lpstr>
      <vt:lpstr>Calibri (MS) Italics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Grade Teacher Lesson Relationship Standards</dc:title>
  <dc:creator>Luiza Auad da Silva Larizzatti</dc:creator>
  <cp:lastModifiedBy>Megan Wilson</cp:lastModifiedBy>
  <cp:revision>9</cp:revision>
  <dcterms:created xsi:type="dcterms:W3CDTF">2006-08-16T00:00:00Z</dcterms:created>
  <dcterms:modified xsi:type="dcterms:W3CDTF">2025-12-02T20:50:08Z</dcterms:modified>
</cp:coreProperties>
</file>