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Calibri (MS)" panose="020B0604020202020204" charset="0"/>
      <p:regular r:id="rId26"/>
    </p:embeddedFont>
    <p:embeddedFont>
      <p:font typeface="Calibri (MS) Bold" panose="020B0604020202020204" charset="0"/>
      <p:regular r:id="rId27"/>
    </p:embeddedFont>
    <p:embeddedFont>
      <p:font typeface="Calibri (MS) Italics" panose="020B0604020202020204" charset="0"/>
      <p:regular r:id="rId28"/>
    </p:embeddedFont>
  </p:embeddedFont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7FEB9-5427-421C-94BD-3E8607BD3C0C}" v="9" dt="2025-11-24T20:52:23.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6192" autoAdjust="0"/>
  </p:normalViewPr>
  <p:slideViewPr>
    <p:cSldViewPr>
      <p:cViewPr varScale="1">
        <p:scale>
          <a:sx n="64" d="100"/>
          <a:sy n="64" d="100"/>
        </p:scale>
        <p:origin x="1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Wilson" userId="4833c330-bb21-4a51-b524-eef8b134b0b1" providerId="ADAL" clId="{17E34592-B103-4D32-8966-D1DE2E1B8692}"/>
    <pc:docChg chg="undo custSel modSld">
      <pc:chgData name="Megan Wilson" userId="4833c330-bb21-4a51-b524-eef8b134b0b1" providerId="ADAL" clId="{17E34592-B103-4D32-8966-D1DE2E1B8692}" dt="2025-12-02T20:49:50.721" v="233" actId="20577"/>
      <pc:docMkLst>
        <pc:docMk/>
      </pc:docMkLst>
      <pc:sldChg chg="modSp mod">
        <pc:chgData name="Megan Wilson" userId="4833c330-bb21-4a51-b524-eef8b134b0b1" providerId="ADAL" clId="{17E34592-B103-4D32-8966-D1DE2E1B8692}" dt="2025-11-24T18:54:53.833" v="157" actId="1076"/>
        <pc:sldMkLst>
          <pc:docMk/>
          <pc:sldMk cId="0" sldId="256"/>
        </pc:sldMkLst>
        <pc:spChg chg="mod">
          <ac:chgData name="Megan Wilson" userId="4833c330-bb21-4a51-b524-eef8b134b0b1" providerId="ADAL" clId="{17E34592-B103-4D32-8966-D1DE2E1B8692}" dt="2025-11-24T18:54:53.833" v="157" actId="1076"/>
          <ac:spMkLst>
            <pc:docMk/>
            <pc:sldMk cId="0" sldId="256"/>
            <ac:spMk id="8" creationId="{00000000-0000-0000-0000-000000000000}"/>
          </ac:spMkLst>
        </pc:spChg>
        <pc:grpChg chg="mod">
          <ac:chgData name="Megan Wilson" userId="4833c330-bb21-4a51-b524-eef8b134b0b1" providerId="ADAL" clId="{17E34592-B103-4D32-8966-D1DE2E1B8692}" dt="2025-11-24T18:54:50.256" v="156" actId="1076"/>
          <ac:grpSpMkLst>
            <pc:docMk/>
            <pc:sldMk cId="0" sldId="256"/>
            <ac:grpSpMk id="5" creationId="{00000000-0000-0000-0000-000000000000}"/>
          </ac:grpSpMkLst>
        </pc:grpChg>
      </pc:sldChg>
      <pc:sldChg chg="modSp mod">
        <pc:chgData name="Megan Wilson" userId="4833c330-bb21-4a51-b524-eef8b134b0b1" providerId="ADAL" clId="{17E34592-B103-4D32-8966-D1DE2E1B8692}" dt="2025-11-20T13:40:09.327" v="4" actId="1076"/>
        <pc:sldMkLst>
          <pc:docMk/>
          <pc:sldMk cId="0" sldId="257"/>
        </pc:sldMkLst>
        <pc:spChg chg="mod">
          <ac:chgData name="Megan Wilson" userId="4833c330-bb21-4a51-b524-eef8b134b0b1" providerId="ADAL" clId="{17E34592-B103-4D32-8966-D1DE2E1B8692}" dt="2025-11-20T13:40:09.327" v="4" actId="1076"/>
          <ac:spMkLst>
            <pc:docMk/>
            <pc:sldMk cId="0" sldId="257"/>
            <ac:spMk id="5" creationId="{00000000-0000-0000-0000-000000000000}"/>
          </ac:spMkLst>
        </pc:spChg>
        <pc:spChg chg="mod">
          <ac:chgData name="Megan Wilson" userId="4833c330-bb21-4a51-b524-eef8b134b0b1" providerId="ADAL" clId="{17E34592-B103-4D32-8966-D1DE2E1B8692}" dt="2025-11-20T13:40:00.704" v="1" actId="1076"/>
          <ac:spMkLst>
            <pc:docMk/>
            <pc:sldMk cId="0" sldId="257"/>
            <ac:spMk id="6" creationId="{00000000-0000-0000-0000-000000000000}"/>
          </ac:spMkLst>
        </pc:spChg>
      </pc:sldChg>
      <pc:sldChg chg="modSp mod">
        <pc:chgData name="Megan Wilson" userId="4833c330-bb21-4a51-b524-eef8b134b0b1" providerId="ADAL" clId="{17E34592-B103-4D32-8966-D1DE2E1B8692}" dt="2025-11-24T18:55:03.052" v="160" actId="20577"/>
        <pc:sldMkLst>
          <pc:docMk/>
          <pc:sldMk cId="0" sldId="258"/>
        </pc:sldMkLst>
        <pc:spChg chg="mod">
          <ac:chgData name="Megan Wilson" userId="4833c330-bb21-4a51-b524-eef8b134b0b1" providerId="ADAL" clId="{17E34592-B103-4D32-8966-D1DE2E1B8692}" dt="2025-11-24T18:55:03.052" v="160" actId="20577"/>
          <ac:spMkLst>
            <pc:docMk/>
            <pc:sldMk cId="0" sldId="258"/>
            <ac:spMk id="5" creationId="{00000000-0000-0000-0000-000000000000}"/>
          </ac:spMkLst>
        </pc:spChg>
        <pc:spChg chg="mod">
          <ac:chgData name="Megan Wilson" userId="4833c330-bb21-4a51-b524-eef8b134b0b1" providerId="ADAL" clId="{17E34592-B103-4D32-8966-D1DE2E1B8692}" dt="2025-11-20T13:40:13.881" v="5" actId="255"/>
          <ac:spMkLst>
            <pc:docMk/>
            <pc:sldMk cId="0" sldId="258"/>
            <ac:spMk id="9" creationId="{00000000-0000-0000-0000-000000000000}"/>
          </ac:spMkLst>
        </pc:spChg>
      </pc:sldChg>
      <pc:sldChg chg="addSp modSp mod">
        <pc:chgData name="Megan Wilson" userId="4833c330-bb21-4a51-b524-eef8b134b0b1" providerId="ADAL" clId="{17E34592-B103-4D32-8966-D1DE2E1B8692}" dt="2025-11-24T20:51:18.703" v="173" actId="20577"/>
        <pc:sldMkLst>
          <pc:docMk/>
          <pc:sldMk cId="0" sldId="259"/>
        </pc:sldMkLst>
        <pc:spChg chg="mod">
          <ac:chgData name="Megan Wilson" userId="4833c330-bb21-4a51-b524-eef8b134b0b1" providerId="ADAL" clId="{17E34592-B103-4D32-8966-D1DE2E1B8692}" dt="2025-11-20T13:40:24.459" v="7" actId="255"/>
          <ac:spMkLst>
            <pc:docMk/>
            <pc:sldMk cId="0" sldId="259"/>
            <ac:spMk id="14" creationId="{00000000-0000-0000-0000-000000000000}"/>
          </ac:spMkLst>
        </pc:spChg>
        <pc:spChg chg="add mod">
          <ac:chgData name="Megan Wilson" userId="4833c330-bb21-4a51-b524-eef8b134b0b1" providerId="ADAL" clId="{17E34592-B103-4D32-8966-D1DE2E1B8692}" dt="2025-11-24T20:51:18.703" v="173" actId="20577"/>
          <ac:spMkLst>
            <pc:docMk/>
            <pc:sldMk cId="0" sldId="259"/>
            <ac:spMk id="24" creationId="{130571ED-BA99-33E8-00CC-7BF336466C55}"/>
          </ac:spMkLst>
        </pc:spChg>
        <pc:grpChg chg="mod">
          <ac:chgData name="Megan Wilson" userId="4833c330-bb21-4a51-b524-eef8b134b0b1" providerId="ADAL" clId="{17E34592-B103-4D32-8966-D1DE2E1B8692}" dt="2025-11-20T13:40:27.109" v="8" actId="1076"/>
          <ac:grpSpMkLst>
            <pc:docMk/>
            <pc:sldMk cId="0" sldId="259"/>
            <ac:grpSpMk id="2" creationId="{00000000-0000-0000-0000-000000000000}"/>
          </ac:grpSpMkLst>
        </pc:grpChg>
      </pc:sldChg>
      <pc:sldChg chg="addSp modSp mod">
        <pc:chgData name="Megan Wilson" userId="4833c330-bb21-4a51-b524-eef8b134b0b1" providerId="ADAL" clId="{17E34592-B103-4D32-8966-D1DE2E1B8692}" dt="2025-11-24T20:51:37.856" v="174"/>
        <pc:sldMkLst>
          <pc:docMk/>
          <pc:sldMk cId="0" sldId="260"/>
        </pc:sldMkLst>
        <pc:spChg chg="mod">
          <ac:chgData name="Megan Wilson" userId="4833c330-bb21-4a51-b524-eef8b134b0b1" providerId="ADAL" clId="{17E34592-B103-4D32-8966-D1DE2E1B8692}" dt="2025-11-20T13:40:37.443" v="10" actId="1036"/>
          <ac:spMkLst>
            <pc:docMk/>
            <pc:sldMk cId="0" sldId="260"/>
            <ac:spMk id="6" creationId="{00000000-0000-0000-0000-000000000000}"/>
          </ac:spMkLst>
        </pc:spChg>
        <pc:spChg chg="add mod">
          <ac:chgData name="Megan Wilson" userId="4833c330-bb21-4a51-b524-eef8b134b0b1" providerId="ADAL" clId="{17E34592-B103-4D32-8966-D1DE2E1B8692}" dt="2025-11-24T20:51:37.856" v="174"/>
          <ac:spMkLst>
            <pc:docMk/>
            <pc:sldMk cId="0" sldId="260"/>
            <ac:spMk id="8" creationId="{C2D7A80D-A1EB-FC4F-540C-060F89B70301}"/>
          </ac:spMkLst>
        </pc:spChg>
      </pc:sldChg>
      <pc:sldChg chg="addSp modSp mod">
        <pc:chgData name="Megan Wilson" userId="4833c330-bb21-4a51-b524-eef8b134b0b1" providerId="ADAL" clId="{17E34592-B103-4D32-8966-D1DE2E1B8692}" dt="2025-11-24T20:51:39.086" v="175"/>
        <pc:sldMkLst>
          <pc:docMk/>
          <pc:sldMk cId="0" sldId="261"/>
        </pc:sldMkLst>
        <pc:spChg chg="mod">
          <ac:chgData name="Megan Wilson" userId="4833c330-bb21-4a51-b524-eef8b134b0b1" providerId="ADAL" clId="{17E34592-B103-4D32-8966-D1DE2E1B8692}" dt="2025-11-20T13:40:46.213" v="12" actId="1076"/>
          <ac:spMkLst>
            <pc:docMk/>
            <pc:sldMk cId="0" sldId="261"/>
            <ac:spMk id="6" creationId="{00000000-0000-0000-0000-000000000000}"/>
          </ac:spMkLst>
        </pc:spChg>
        <pc:spChg chg="add mod">
          <ac:chgData name="Megan Wilson" userId="4833c330-bb21-4a51-b524-eef8b134b0b1" providerId="ADAL" clId="{17E34592-B103-4D32-8966-D1DE2E1B8692}" dt="2025-11-24T20:51:39.086" v="175"/>
          <ac:spMkLst>
            <pc:docMk/>
            <pc:sldMk cId="0" sldId="261"/>
            <ac:spMk id="8" creationId="{92BEB981-15E5-4A69-AEEA-98E7EDA4FEB3}"/>
          </ac:spMkLst>
        </pc:spChg>
      </pc:sldChg>
      <pc:sldChg chg="addSp delSp modSp mod modAnim">
        <pc:chgData name="Megan Wilson" userId="4833c330-bb21-4a51-b524-eef8b134b0b1" providerId="ADAL" clId="{17E34592-B103-4D32-8966-D1DE2E1B8692}" dt="2025-11-20T13:41:22.174" v="18" actId="14100"/>
        <pc:sldMkLst>
          <pc:docMk/>
          <pc:sldMk cId="0" sldId="262"/>
        </pc:sldMkLst>
        <pc:spChg chg="mod">
          <ac:chgData name="Megan Wilson" userId="4833c330-bb21-4a51-b524-eef8b134b0b1" providerId="ADAL" clId="{17E34592-B103-4D32-8966-D1DE2E1B8692}" dt="2025-11-20T13:40:52.477" v="13" actId="255"/>
          <ac:spMkLst>
            <pc:docMk/>
            <pc:sldMk cId="0" sldId="262"/>
            <ac:spMk id="4" creationId="{00000000-0000-0000-0000-000000000000}"/>
          </ac:spMkLst>
        </pc:spChg>
        <pc:spChg chg="mod">
          <ac:chgData name="Megan Wilson" userId="4833c330-bb21-4a51-b524-eef8b134b0b1" providerId="ADAL" clId="{17E34592-B103-4D32-8966-D1DE2E1B8692}" dt="2025-11-20T13:40:57.899" v="14" actId="207"/>
          <ac:spMkLst>
            <pc:docMk/>
            <pc:sldMk cId="0" sldId="262"/>
            <ac:spMk id="5" creationId="{00000000-0000-0000-0000-000000000000}"/>
          </ac:spMkLst>
        </pc:spChg>
        <pc:picChg chg="add mod">
          <ac:chgData name="Megan Wilson" userId="4833c330-bb21-4a51-b524-eef8b134b0b1" providerId="ADAL" clId="{17E34592-B103-4D32-8966-D1DE2E1B8692}" dt="2025-11-20T13:41:22.174" v="18" actId="14100"/>
          <ac:picMkLst>
            <pc:docMk/>
            <pc:sldMk cId="0" sldId="262"/>
            <ac:picMk id="8" creationId="{D26BBCBF-1531-62E5-2C20-5D1A785C2444}"/>
          </ac:picMkLst>
        </pc:picChg>
      </pc:sldChg>
      <pc:sldChg chg="modSp mod">
        <pc:chgData name="Megan Wilson" userId="4833c330-bb21-4a51-b524-eef8b134b0b1" providerId="ADAL" clId="{17E34592-B103-4D32-8966-D1DE2E1B8692}" dt="2025-11-20T13:41:43.093" v="22" actId="255"/>
        <pc:sldMkLst>
          <pc:docMk/>
          <pc:sldMk cId="0" sldId="263"/>
        </pc:sldMkLst>
        <pc:spChg chg="mod">
          <ac:chgData name="Megan Wilson" userId="4833c330-bb21-4a51-b524-eef8b134b0b1" providerId="ADAL" clId="{17E34592-B103-4D32-8966-D1DE2E1B8692}" dt="2025-11-20T13:41:37.626" v="21" actId="1076"/>
          <ac:spMkLst>
            <pc:docMk/>
            <pc:sldMk cId="0" sldId="263"/>
            <ac:spMk id="5" creationId="{00000000-0000-0000-0000-000000000000}"/>
          </ac:spMkLst>
        </pc:spChg>
        <pc:spChg chg="mod">
          <ac:chgData name="Megan Wilson" userId="4833c330-bb21-4a51-b524-eef8b134b0b1" providerId="ADAL" clId="{17E34592-B103-4D32-8966-D1DE2E1B8692}" dt="2025-11-20T13:41:43.093" v="22" actId="255"/>
          <ac:spMkLst>
            <pc:docMk/>
            <pc:sldMk cId="0" sldId="263"/>
            <ac:spMk id="6" creationId="{00000000-0000-0000-0000-000000000000}"/>
          </ac:spMkLst>
        </pc:spChg>
        <pc:grpChg chg="mod">
          <ac:chgData name="Megan Wilson" userId="4833c330-bb21-4a51-b524-eef8b134b0b1" providerId="ADAL" clId="{17E34592-B103-4D32-8966-D1DE2E1B8692}" dt="2025-11-20T13:41:34.048" v="20" actId="14100"/>
          <ac:grpSpMkLst>
            <pc:docMk/>
            <pc:sldMk cId="0" sldId="263"/>
            <ac:grpSpMk id="2" creationId="{00000000-0000-0000-0000-000000000000}"/>
          </ac:grpSpMkLst>
        </pc:grpChg>
      </pc:sldChg>
      <pc:sldChg chg="addSp modSp mod">
        <pc:chgData name="Megan Wilson" userId="4833c330-bb21-4a51-b524-eef8b134b0b1" providerId="ADAL" clId="{17E34592-B103-4D32-8966-D1DE2E1B8692}" dt="2025-11-24T20:51:58.875" v="188" actId="20577"/>
        <pc:sldMkLst>
          <pc:docMk/>
          <pc:sldMk cId="0" sldId="264"/>
        </pc:sldMkLst>
        <pc:spChg chg="mod">
          <ac:chgData name="Megan Wilson" userId="4833c330-bb21-4a51-b524-eef8b134b0b1" providerId="ADAL" clId="{17E34592-B103-4D32-8966-D1DE2E1B8692}" dt="2025-11-20T13:41:47.363" v="23" actId="255"/>
          <ac:spMkLst>
            <pc:docMk/>
            <pc:sldMk cId="0" sldId="264"/>
            <ac:spMk id="6" creationId="{00000000-0000-0000-0000-000000000000}"/>
          </ac:spMkLst>
        </pc:spChg>
        <pc:spChg chg="add mod">
          <ac:chgData name="Megan Wilson" userId="4833c330-bb21-4a51-b524-eef8b134b0b1" providerId="ADAL" clId="{17E34592-B103-4D32-8966-D1DE2E1B8692}" dt="2025-11-24T20:51:58.875" v="188" actId="20577"/>
          <ac:spMkLst>
            <pc:docMk/>
            <pc:sldMk cId="0" sldId="264"/>
            <ac:spMk id="9" creationId="{C307DA50-880D-18F4-B10E-EF8FFEB6CBE1}"/>
          </ac:spMkLst>
        </pc:spChg>
        <pc:grpChg chg="mod">
          <ac:chgData name="Megan Wilson" userId="4833c330-bb21-4a51-b524-eef8b134b0b1" providerId="ADAL" clId="{17E34592-B103-4D32-8966-D1DE2E1B8692}" dt="2025-11-20T13:41:49.903" v="24" actId="1076"/>
          <ac:grpSpMkLst>
            <pc:docMk/>
            <pc:sldMk cId="0" sldId="264"/>
            <ac:grpSpMk id="2" creationId="{00000000-0000-0000-0000-000000000000}"/>
          </ac:grpSpMkLst>
        </pc:grpChg>
      </pc:sldChg>
      <pc:sldChg chg="addSp modSp mod">
        <pc:chgData name="Megan Wilson" userId="4833c330-bb21-4a51-b524-eef8b134b0b1" providerId="ADAL" clId="{17E34592-B103-4D32-8966-D1DE2E1B8692}" dt="2025-11-24T20:52:21.501" v="191"/>
        <pc:sldMkLst>
          <pc:docMk/>
          <pc:sldMk cId="0" sldId="265"/>
        </pc:sldMkLst>
        <pc:spChg chg="mod">
          <ac:chgData name="Megan Wilson" userId="4833c330-bb21-4a51-b524-eef8b134b0b1" providerId="ADAL" clId="{17E34592-B103-4D32-8966-D1DE2E1B8692}" dt="2025-11-24T20:52:03.224" v="189" actId="1076"/>
          <ac:spMkLst>
            <pc:docMk/>
            <pc:sldMk cId="0" sldId="265"/>
            <ac:spMk id="5" creationId="{00000000-0000-0000-0000-000000000000}"/>
          </ac:spMkLst>
        </pc:spChg>
        <pc:spChg chg="mod">
          <ac:chgData name="Megan Wilson" userId="4833c330-bb21-4a51-b524-eef8b134b0b1" providerId="ADAL" clId="{17E34592-B103-4D32-8966-D1DE2E1B8692}" dt="2025-11-20T13:42:02.303" v="26" actId="1076"/>
          <ac:spMkLst>
            <pc:docMk/>
            <pc:sldMk cId="0" sldId="265"/>
            <ac:spMk id="6" creationId="{00000000-0000-0000-0000-000000000000}"/>
          </ac:spMkLst>
        </pc:spChg>
        <pc:spChg chg="mod">
          <ac:chgData name="Megan Wilson" userId="4833c330-bb21-4a51-b524-eef8b134b0b1" providerId="ADAL" clId="{17E34592-B103-4D32-8966-D1DE2E1B8692}" dt="2025-11-20T13:42:08.060" v="27" actId="1076"/>
          <ac:spMkLst>
            <pc:docMk/>
            <pc:sldMk cId="0" sldId="265"/>
            <ac:spMk id="7" creationId="{00000000-0000-0000-0000-000000000000}"/>
          </ac:spMkLst>
        </pc:spChg>
        <pc:spChg chg="mod">
          <ac:chgData name="Megan Wilson" userId="4833c330-bb21-4a51-b524-eef8b134b0b1" providerId="ADAL" clId="{17E34592-B103-4D32-8966-D1DE2E1B8692}" dt="2025-11-20T13:42:10.909" v="28" actId="1076"/>
          <ac:spMkLst>
            <pc:docMk/>
            <pc:sldMk cId="0" sldId="265"/>
            <ac:spMk id="8" creationId="{00000000-0000-0000-0000-000000000000}"/>
          </ac:spMkLst>
        </pc:spChg>
        <pc:spChg chg="add mod">
          <ac:chgData name="Megan Wilson" userId="4833c330-bb21-4a51-b524-eef8b134b0b1" providerId="ADAL" clId="{17E34592-B103-4D32-8966-D1DE2E1B8692}" dt="2025-11-24T20:52:21.501" v="191"/>
          <ac:spMkLst>
            <pc:docMk/>
            <pc:sldMk cId="0" sldId="265"/>
            <ac:spMk id="9" creationId="{891728AD-EF08-851B-97F4-8264754EE6AA}"/>
          </ac:spMkLst>
        </pc:spChg>
        <pc:spChg chg="mod">
          <ac:chgData name="Megan Wilson" userId="4833c330-bb21-4a51-b524-eef8b134b0b1" providerId="ADAL" clId="{17E34592-B103-4D32-8966-D1DE2E1B8692}" dt="2025-11-24T20:52:07.278" v="190" actId="1076"/>
          <ac:spMkLst>
            <pc:docMk/>
            <pc:sldMk cId="0" sldId="265"/>
            <ac:spMk id="11" creationId="{B08E636C-0995-C156-1F51-6E1B71F0465D}"/>
          </ac:spMkLst>
        </pc:spChg>
      </pc:sldChg>
      <pc:sldChg chg="addSp modSp mod">
        <pc:chgData name="Megan Wilson" userId="4833c330-bb21-4a51-b524-eef8b134b0b1" providerId="ADAL" clId="{17E34592-B103-4D32-8966-D1DE2E1B8692}" dt="2025-11-24T20:52:23.178" v="192"/>
        <pc:sldMkLst>
          <pc:docMk/>
          <pc:sldMk cId="0" sldId="266"/>
        </pc:sldMkLst>
        <pc:spChg chg="mod">
          <ac:chgData name="Megan Wilson" userId="4833c330-bb21-4a51-b524-eef8b134b0b1" providerId="ADAL" clId="{17E34592-B103-4D32-8966-D1DE2E1B8692}" dt="2025-11-20T13:42:25.873" v="30" actId="1036"/>
          <ac:spMkLst>
            <pc:docMk/>
            <pc:sldMk cId="0" sldId="266"/>
            <ac:spMk id="6" creationId="{00000000-0000-0000-0000-000000000000}"/>
          </ac:spMkLst>
        </pc:spChg>
        <pc:spChg chg="mod">
          <ac:chgData name="Megan Wilson" userId="4833c330-bb21-4a51-b524-eef8b134b0b1" providerId="ADAL" clId="{17E34592-B103-4D32-8966-D1DE2E1B8692}" dt="2025-11-20T13:42:31.191" v="31" actId="1076"/>
          <ac:spMkLst>
            <pc:docMk/>
            <pc:sldMk cId="0" sldId="266"/>
            <ac:spMk id="7" creationId="{00000000-0000-0000-0000-000000000000}"/>
          </ac:spMkLst>
        </pc:spChg>
        <pc:spChg chg="mod">
          <ac:chgData name="Megan Wilson" userId="4833c330-bb21-4a51-b524-eef8b134b0b1" providerId="ADAL" clId="{17E34592-B103-4D32-8966-D1DE2E1B8692}" dt="2025-11-20T13:42:37.858" v="32" actId="1076"/>
          <ac:spMkLst>
            <pc:docMk/>
            <pc:sldMk cId="0" sldId="266"/>
            <ac:spMk id="8" creationId="{00000000-0000-0000-0000-000000000000}"/>
          </ac:spMkLst>
        </pc:spChg>
        <pc:spChg chg="mod">
          <ac:chgData name="Megan Wilson" userId="4833c330-bb21-4a51-b524-eef8b134b0b1" providerId="ADAL" clId="{17E34592-B103-4D32-8966-D1DE2E1B8692}" dt="2025-11-20T13:42:43.338" v="34" actId="20577"/>
          <ac:spMkLst>
            <pc:docMk/>
            <pc:sldMk cId="0" sldId="266"/>
            <ac:spMk id="11" creationId="{00000000-0000-0000-0000-000000000000}"/>
          </ac:spMkLst>
        </pc:spChg>
        <pc:spChg chg="add mod">
          <ac:chgData name="Megan Wilson" userId="4833c330-bb21-4a51-b524-eef8b134b0b1" providerId="ADAL" clId="{17E34592-B103-4D32-8966-D1DE2E1B8692}" dt="2025-11-24T20:52:23.178" v="192"/>
          <ac:spMkLst>
            <pc:docMk/>
            <pc:sldMk cId="0" sldId="266"/>
            <ac:spMk id="17" creationId="{5A9F1E59-17ED-D842-A0B3-DE4BFDFC2AB3}"/>
          </ac:spMkLst>
        </pc:spChg>
      </pc:sldChg>
      <pc:sldChg chg="addSp delSp modSp mod modAnim">
        <pc:chgData name="Megan Wilson" userId="4833c330-bb21-4a51-b524-eef8b134b0b1" providerId="ADAL" clId="{17E34592-B103-4D32-8966-D1DE2E1B8692}" dt="2025-11-20T13:43:19.936" v="41" actId="1076"/>
        <pc:sldMkLst>
          <pc:docMk/>
          <pc:sldMk cId="0" sldId="267"/>
        </pc:sldMkLst>
        <pc:spChg chg="mod">
          <ac:chgData name="Megan Wilson" userId="4833c330-bb21-4a51-b524-eef8b134b0b1" providerId="ADAL" clId="{17E34592-B103-4D32-8966-D1DE2E1B8692}" dt="2025-11-20T13:42:50.003" v="35" actId="255"/>
          <ac:spMkLst>
            <pc:docMk/>
            <pc:sldMk cId="0" sldId="267"/>
            <ac:spMk id="4" creationId="{00000000-0000-0000-0000-000000000000}"/>
          </ac:spMkLst>
        </pc:spChg>
        <pc:spChg chg="mod">
          <ac:chgData name="Megan Wilson" userId="4833c330-bb21-4a51-b524-eef8b134b0b1" providerId="ADAL" clId="{17E34592-B103-4D32-8966-D1DE2E1B8692}" dt="2025-11-20T13:42:55.342" v="36" actId="207"/>
          <ac:spMkLst>
            <pc:docMk/>
            <pc:sldMk cId="0" sldId="267"/>
            <ac:spMk id="5" creationId="{00000000-0000-0000-0000-000000000000}"/>
          </ac:spMkLst>
        </pc:spChg>
        <pc:picChg chg="add mod">
          <ac:chgData name="Megan Wilson" userId="4833c330-bb21-4a51-b524-eef8b134b0b1" providerId="ADAL" clId="{17E34592-B103-4D32-8966-D1DE2E1B8692}" dt="2025-11-20T13:43:19.936" v="41" actId="1076"/>
          <ac:picMkLst>
            <pc:docMk/>
            <pc:sldMk cId="0" sldId="267"/>
            <ac:picMk id="8" creationId="{B2346163-9BB5-C8EA-D628-3811CB0139E9}"/>
          </ac:picMkLst>
        </pc:picChg>
      </pc:sldChg>
      <pc:sldChg chg="modSp mod">
        <pc:chgData name="Megan Wilson" userId="4833c330-bb21-4a51-b524-eef8b134b0b1" providerId="ADAL" clId="{17E34592-B103-4D32-8966-D1DE2E1B8692}" dt="2025-11-20T13:43:43.386" v="46" actId="1076"/>
        <pc:sldMkLst>
          <pc:docMk/>
          <pc:sldMk cId="0" sldId="268"/>
        </pc:sldMkLst>
        <pc:spChg chg="mod">
          <ac:chgData name="Megan Wilson" userId="4833c330-bb21-4a51-b524-eef8b134b0b1" providerId="ADAL" clId="{17E34592-B103-4D32-8966-D1DE2E1B8692}" dt="2025-11-20T13:43:30.989" v="43" actId="255"/>
          <ac:spMkLst>
            <pc:docMk/>
            <pc:sldMk cId="0" sldId="268"/>
            <ac:spMk id="5" creationId="{00000000-0000-0000-0000-000000000000}"/>
          </ac:spMkLst>
        </pc:spChg>
        <pc:spChg chg="mod">
          <ac:chgData name="Megan Wilson" userId="4833c330-bb21-4a51-b524-eef8b134b0b1" providerId="ADAL" clId="{17E34592-B103-4D32-8966-D1DE2E1B8692}" dt="2025-11-20T13:43:43.386" v="46" actId="1076"/>
          <ac:spMkLst>
            <pc:docMk/>
            <pc:sldMk cId="0" sldId="268"/>
            <ac:spMk id="6" creationId="{00000000-0000-0000-0000-000000000000}"/>
          </ac:spMkLst>
        </pc:spChg>
        <pc:grpChg chg="mod">
          <ac:chgData name="Megan Wilson" userId="4833c330-bb21-4a51-b524-eef8b134b0b1" providerId="ADAL" clId="{17E34592-B103-4D32-8966-D1DE2E1B8692}" dt="2025-11-20T13:43:34.988" v="44" actId="14100"/>
          <ac:grpSpMkLst>
            <pc:docMk/>
            <pc:sldMk cId="0" sldId="268"/>
            <ac:grpSpMk id="2" creationId="{00000000-0000-0000-0000-000000000000}"/>
          </ac:grpSpMkLst>
        </pc:grpChg>
      </pc:sldChg>
      <pc:sldChg chg="modSp mod">
        <pc:chgData name="Megan Wilson" userId="4833c330-bb21-4a51-b524-eef8b134b0b1" providerId="ADAL" clId="{17E34592-B103-4D32-8966-D1DE2E1B8692}" dt="2025-11-20T13:44:17.476" v="56" actId="14100"/>
        <pc:sldMkLst>
          <pc:docMk/>
          <pc:sldMk cId="0" sldId="269"/>
        </pc:sldMkLst>
        <pc:spChg chg="mod">
          <ac:chgData name="Megan Wilson" userId="4833c330-bb21-4a51-b524-eef8b134b0b1" providerId="ADAL" clId="{17E34592-B103-4D32-8966-D1DE2E1B8692}" dt="2025-11-20T13:44:09.240" v="53" actId="1076"/>
          <ac:spMkLst>
            <pc:docMk/>
            <pc:sldMk cId="0" sldId="269"/>
            <ac:spMk id="6" creationId="{00000000-0000-0000-0000-000000000000}"/>
          </ac:spMkLst>
        </pc:spChg>
        <pc:spChg chg="mod">
          <ac:chgData name="Megan Wilson" userId="4833c330-bb21-4a51-b524-eef8b134b0b1" providerId="ADAL" clId="{17E34592-B103-4D32-8966-D1DE2E1B8692}" dt="2025-11-20T13:43:53.636" v="49" actId="1035"/>
          <ac:spMkLst>
            <pc:docMk/>
            <pc:sldMk cId="0" sldId="269"/>
            <ac:spMk id="7" creationId="{00000000-0000-0000-0000-000000000000}"/>
          </ac:spMkLst>
        </pc:spChg>
        <pc:spChg chg="mod">
          <ac:chgData name="Megan Wilson" userId="4833c330-bb21-4a51-b524-eef8b134b0b1" providerId="ADAL" clId="{17E34592-B103-4D32-8966-D1DE2E1B8692}" dt="2025-11-20T13:43:56.910" v="50" actId="255"/>
          <ac:spMkLst>
            <pc:docMk/>
            <pc:sldMk cId="0" sldId="269"/>
            <ac:spMk id="8" creationId="{00000000-0000-0000-0000-000000000000}"/>
          </ac:spMkLst>
        </pc:spChg>
        <pc:spChg chg="mod">
          <ac:chgData name="Megan Wilson" userId="4833c330-bb21-4a51-b524-eef8b134b0b1" providerId="ADAL" clId="{17E34592-B103-4D32-8966-D1DE2E1B8692}" dt="2025-11-20T13:44:12.129" v="54" actId="207"/>
          <ac:spMkLst>
            <pc:docMk/>
            <pc:sldMk cId="0" sldId="269"/>
            <ac:spMk id="9" creationId="{00000000-0000-0000-0000-000000000000}"/>
          </ac:spMkLst>
        </pc:spChg>
        <pc:grpChg chg="mod">
          <ac:chgData name="Megan Wilson" userId="4833c330-bb21-4a51-b524-eef8b134b0b1" providerId="ADAL" clId="{17E34592-B103-4D32-8966-D1DE2E1B8692}" dt="2025-11-20T13:44:17.476" v="56" actId="14100"/>
          <ac:grpSpMkLst>
            <pc:docMk/>
            <pc:sldMk cId="0" sldId="269"/>
            <ac:grpSpMk id="2" creationId="{00000000-0000-0000-0000-000000000000}"/>
          </ac:grpSpMkLst>
        </pc:grpChg>
      </pc:sldChg>
      <pc:sldChg chg="addSp delSp modSp mod modAnim">
        <pc:chgData name="Megan Wilson" userId="4833c330-bb21-4a51-b524-eef8b134b0b1" providerId="ADAL" clId="{17E34592-B103-4D32-8966-D1DE2E1B8692}" dt="2025-11-20T13:44:54.408" v="64" actId="1076"/>
        <pc:sldMkLst>
          <pc:docMk/>
          <pc:sldMk cId="0" sldId="270"/>
        </pc:sldMkLst>
        <pc:spChg chg="mod">
          <ac:chgData name="Megan Wilson" userId="4833c330-bb21-4a51-b524-eef8b134b0b1" providerId="ADAL" clId="{17E34592-B103-4D32-8966-D1DE2E1B8692}" dt="2025-11-20T13:44:24.405" v="57" actId="255"/>
          <ac:spMkLst>
            <pc:docMk/>
            <pc:sldMk cId="0" sldId="270"/>
            <ac:spMk id="4" creationId="{00000000-0000-0000-0000-000000000000}"/>
          </ac:spMkLst>
        </pc:spChg>
        <pc:spChg chg="mod">
          <ac:chgData name="Megan Wilson" userId="4833c330-bb21-4a51-b524-eef8b134b0b1" providerId="ADAL" clId="{17E34592-B103-4D32-8966-D1DE2E1B8692}" dt="2025-11-20T13:44:29.522" v="59" actId="207"/>
          <ac:spMkLst>
            <pc:docMk/>
            <pc:sldMk cId="0" sldId="270"/>
            <ac:spMk id="5" creationId="{00000000-0000-0000-0000-000000000000}"/>
          </ac:spMkLst>
        </pc:spChg>
        <pc:picChg chg="add mod">
          <ac:chgData name="Megan Wilson" userId="4833c330-bb21-4a51-b524-eef8b134b0b1" providerId="ADAL" clId="{17E34592-B103-4D32-8966-D1DE2E1B8692}" dt="2025-11-20T13:44:54.408" v="64" actId="1076"/>
          <ac:picMkLst>
            <pc:docMk/>
            <pc:sldMk cId="0" sldId="270"/>
            <ac:picMk id="8" creationId="{556D3FB0-EC29-EFD4-81EB-B377771B991A}"/>
          </ac:picMkLst>
        </pc:picChg>
      </pc:sldChg>
      <pc:sldChg chg="modSp mod">
        <pc:chgData name="Megan Wilson" userId="4833c330-bb21-4a51-b524-eef8b134b0b1" providerId="ADAL" clId="{17E34592-B103-4D32-8966-D1DE2E1B8692}" dt="2025-11-20T13:45:10.386" v="68" actId="207"/>
        <pc:sldMkLst>
          <pc:docMk/>
          <pc:sldMk cId="0" sldId="271"/>
        </pc:sldMkLst>
        <pc:spChg chg="mod">
          <ac:chgData name="Megan Wilson" userId="4833c330-bb21-4a51-b524-eef8b134b0b1" providerId="ADAL" clId="{17E34592-B103-4D32-8966-D1DE2E1B8692}" dt="2025-11-20T13:45:00.545" v="65" actId="255"/>
          <ac:spMkLst>
            <pc:docMk/>
            <pc:sldMk cId="0" sldId="271"/>
            <ac:spMk id="5" creationId="{00000000-0000-0000-0000-000000000000}"/>
          </ac:spMkLst>
        </pc:spChg>
        <pc:spChg chg="mod">
          <ac:chgData name="Megan Wilson" userId="4833c330-bb21-4a51-b524-eef8b134b0b1" providerId="ADAL" clId="{17E34592-B103-4D32-8966-D1DE2E1B8692}" dt="2025-11-20T13:45:10.386" v="68" actId="207"/>
          <ac:spMkLst>
            <pc:docMk/>
            <pc:sldMk cId="0" sldId="271"/>
            <ac:spMk id="6" creationId="{00000000-0000-0000-0000-000000000000}"/>
          </ac:spMkLst>
        </pc:spChg>
        <pc:spChg chg="mod">
          <ac:chgData name="Megan Wilson" userId="4833c330-bb21-4a51-b524-eef8b134b0b1" providerId="ADAL" clId="{17E34592-B103-4D32-8966-D1DE2E1B8692}" dt="2025-11-20T13:45:06.897" v="66" actId="255"/>
          <ac:spMkLst>
            <pc:docMk/>
            <pc:sldMk cId="0" sldId="271"/>
            <ac:spMk id="7" creationId="{00000000-0000-0000-0000-000000000000}"/>
          </ac:spMkLst>
        </pc:spChg>
      </pc:sldChg>
      <pc:sldChg chg="modSp mod">
        <pc:chgData name="Megan Wilson" userId="4833c330-bb21-4a51-b524-eef8b134b0b1" providerId="ADAL" clId="{17E34592-B103-4D32-8966-D1DE2E1B8692}" dt="2025-11-20T13:45:21.877" v="71" actId="207"/>
        <pc:sldMkLst>
          <pc:docMk/>
          <pc:sldMk cId="0" sldId="272"/>
        </pc:sldMkLst>
        <pc:spChg chg="mod">
          <ac:chgData name="Megan Wilson" userId="4833c330-bb21-4a51-b524-eef8b134b0b1" providerId="ADAL" clId="{17E34592-B103-4D32-8966-D1DE2E1B8692}" dt="2025-11-20T13:45:15.451" v="69" actId="255"/>
          <ac:spMkLst>
            <pc:docMk/>
            <pc:sldMk cId="0" sldId="272"/>
            <ac:spMk id="5" creationId="{00000000-0000-0000-0000-000000000000}"/>
          </ac:spMkLst>
        </pc:spChg>
        <pc:spChg chg="mod">
          <ac:chgData name="Megan Wilson" userId="4833c330-bb21-4a51-b524-eef8b134b0b1" providerId="ADAL" clId="{17E34592-B103-4D32-8966-D1DE2E1B8692}" dt="2025-11-20T13:45:21.877" v="71" actId="207"/>
          <ac:spMkLst>
            <pc:docMk/>
            <pc:sldMk cId="0" sldId="272"/>
            <ac:spMk id="6" creationId="{00000000-0000-0000-0000-000000000000}"/>
          </ac:spMkLst>
        </pc:spChg>
        <pc:spChg chg="mod">
          <ac:chgData name="Megan Wilson" userId="4833c330-bb21-4a51-b524-eef8b134b0b1" providerId="ADAL" clId="{17E34592-B103-4D32-8966-D1DE2E1B8692}" dt="2025-11-20T13:45:18.734" v="70" actId="255"/>
          <ac:spMkLst>
            <pc:docMk/>
            <pc:sldMk cId="0" sldId="272"/>
            <ac:spMk id="7" creationId="{00000000-0000-0000-0000-000000000000}"/>
          </ac:spMkLst>
        </pc:spChg>
      </pc:sldChg>
      <pc:sldChg chg="modSp mod">
        <pc:chgData name="Megan Wilson" userId="4833c330-bb21-4a51-b524-eef8b134b0b1" providerId="ADAL" clId="{17E34592-B103-4D32-8966-D1DE2E1B8692}" dt="2025-11-20T13:45:30.982" v="73" actId="1076"/>
        <pc:sldMkLst>
          <pc:docMk/>
          <pc:sldMk cId="0" sldId="273"/>
        </pc:sldMkLst>
        <pc:spChg chg="mod">
          <ac:chgData name="Megan Wilson" userId="4833c330-bb21-4a51-b524-eef8b134b0b1" providerId="ADAL" clId="{17E34592-B103-4D32-8966-D1DE2E1B8692}" dt="2025-11-20T13:45:30.982" v="73" actId="1076"/>
          <ac:spMkLst>
            <pc:docMk/>
            <pc:sldMk cId="0" sldId="273"/>
            <ac:spMk id="6" creationId="{00000000-0000-0000-0000-000000000000}"/>
          </ac:spMkLst>
        </pc:spChg>
      </pc:sldChg>
      <pc:sldChg chg="modSp mod">
        <pc:chgData name="Megan Wilson" userId="4833c330-bb21-4a51-b524-eef8b134b0b1" providerId="ADAL" clId="{17E34592-B103-4D32-8966-D1DE2E1B8692}" dt="2025-12-02T20:49:46.247" v="213" actId="20577"/>
        <pc:sldMkLst>
          <pc:docMk/>
          <pc:sldMk cId="0" sldId="274"/>
        </pc:sldMkLst>
        <pc:spChg chg="mod">
          <ac:chgData name="Megan Wilson" userId="4833c330-bb21-4a51-b524-eef8b134b0b1" providerId="ADAL" clId="{17E34592-B103-4D32-8966-D1DE2E1B8692}" dt="2025-11-20T13:45:37.747" v="75" actId="1076"/>
          <ac:spMkLst>
            <pc:docMk/>
            <pc:sldMk cId="0" sldId="274"/>
            <ac:spMk id="5" creationId="{00000000-0000-0000-0000-000000000000}"/>
          </ac:spMkLst>
        </pc:spChg>
        <pc:spChg chg="mod">
          <ac:chgData name="Megan Wilson" userId="4833c330-bb21-4a51-b524-eef8b134b0b1" providerId="ADAL" clId="{17E34592-B103-4D32-8966-D1DE2E1B8692}" dt="2025-12-02T20:49:46.247" v="213" actId="20577"/>
          <ac:spMkLst>
            <pc:docMk/>
            <pc:sldMk cId="0" sldId="274"/>
            <ac:spMk id="6" creationId="{00000000-0000-0000-0000-000000000000}"/>
          </ac:spMkLst>
        </pc:spChg>
      </pc:sldChg>
      <pc:sldChg chg="modSp mod">
        <pc:chgData name="Megan Wilson" userId="4833c330-bb21-4a51-b524-eef8b134b0b1" providerId="ADAL" clId="{17E34592-B103-4D32-8966-D1DE2E1B8692}" dt="2025-11-20T15:52:05.203" v="154" actId="20577"/>
        <pc:sldMkLst>
          <pc:docMk/>
          <pc:sldMk cId="0" sldId="276"/>
        </pc:sldMkLst>
        <pc:spChg chg="mod">
          <ac:chgData name="Megan Wilson" userId="4833c330-bb21-4a51-b524-eef8b134b0b1" providerId="ADAL" clId="{17E34592-B103-4D32-8966-D1DE2E1B8692}" dt="2025-11-20T15:52:05.203" v="154" actId="20577"/>
          <ac:spMkLst>
            <pc:docMk/>
            <pc:sldMk cId="0" sldId="276"/>
            <ac:spMk id="5" creationId="{00000000-0000-0000-0000-000000000000}"/>
          </ac:spMkLst>
        </pc:spChg>
      </pc:sldChg>
      <pc:sldChg chg="modSp mod">
        <pc:chgData name="Megan Wilson" userId="4833c330-bb21-4a51-b524-eef8b134b0b1" providerId="ADAL" clId="{17E34592-B103-4D32-8966-D1DE2E1B8692}" dt="2025-12-02T20:49:50.721" v="233" actId="20577"/>
        <pc:sldMkLst>
          <pc:docMk/>
          <pc:sldMk cId="0" sldId="277"/>
        </pc:sldMkLst>
        <pc:spChg chg="mod">
          <ac:chgData name="Megan Wilson" userId="4833c330-bb21-4a51-b524-eef8b134b0b1" providerId="ADAL" clId="{17E34592-B103-4D32-8966-D1DE2E1B8692}" dt="2025-11-20T13:46:03.542" v="82" actId="255"/>
          <ac:spMkLst>
            <pc:docMk/>
            <pc:sldMk cId="0" sldId="277"/>
            <ac:spMk id="2" creationId="{00000000-0000-0000-0000-000000000000}"/>
          </ac:spMkLst>
        </pc:spChg>
        <pc:spChg chg="mod">
          <ac:chgData name="Megan Wilson" userId="4833c330-bb21-4a51-b524-eef8b134b0b1" providerId="ADAL" clId="{17E34592-B103-4D32-8966-D1DE2E1B8692}" dt="2025-11-20T13:47:27.499" v="117" actId="1076"/>
          <ac:spMkLst>
            <pc:docMk/>
            <pc:sldMk cId="0" sldId="277"/>
            <ac:spMk id="3" creationId="{00000000-0000-0000-0000-000000000000}"/>
          </ac:spMkLst>
        </pc:spChg>
        <pc:spChg chg="mod">
          <ac:chgData name="Megan Wilson" userId="4833c330-bb21-4a51-b524-eef8b134b0b1" providerId="ADAL" clId="{17E34592-B103-4D32-8966-D1DE2E1B8692}" dt="2025-11-20T13:47:02.291" v="109" actId="1076"/>
          <ac:spMkLst>
            <pc:docMk/>
            <pc:sldMk cId="0" sldId="277"/>
            <ac:spMk id="4" creationId="{00000000-0000-0000-0000-000000000000}"/>
          </ac:spMkLst>
        </pc:spChg>
        <pc:spChg chg="mod">
          <ac:chgData name="Megan Wilson" userId="4833c330-bb21-4a51-b524-eef8b134b0b1" providerId="ADAL" clId="{17E34592-B103-4D32-8966-D1DE2E1B8692}" dt="2025-12-02T20:49:50.721" v="233" actId="20577"/>
          <ac:spMkLst>
            <pc:docMk/>
            <pc:sldMk cId="0" sldId="277"/>
            <ac:spMk id="5" creationId="{00000000-0000-0000-0000-000000000000}"/>
          </ac:spMkLst>
        </pc:spChg>
        <pc:spChg chg="mod">
          <ac:chgData name="Megan Wilson" userId="4833c330-bb21-4a51-b524-eef8b134b0b1" providerId="ADAL" clId="{17E34592-B103-4D32-8966-D1DE2E1B8692}" dt="2025-11-20T13:47:05.626" v="110" actId="1076"/>
          <ac:spMkLst>
            <pc:docMk/>
            <pc:sldMk cId="0" sldId="277"/>
            <ac:spMk id="6" creationId="{00000000-0000-0000-0000-000000000000}"/>
          </ac:spMkLst>
        </pc:spChg>
        <pc:spChg chg="mod">
          <ac:chgData name="Megan Wilson" userId="4833c330-bb21-4a51-b524-eef8b134b0b1" providerId="ADAL" clId="{17E34592-B103-4D32-8966-D1DE2E1B8692}" dt="2025-11-20T13:46:09.381" v="85" actId="207"/>
          <ac:spMkLst>
            <pc:docMk/>
            <pc:sldMk cId="0" sldId="277"/>
            <ac:spMk id="7" creationId="{00000000-0000-0000-0000-000000000000}"/>
          </ac:spMkLst>
        </pc:spChg>
        <pc:spChg chg="mod">
          <ac:chgData name="Megan Wilson" userId="4833c330-bb21-4a51-b524-eef8b134b0b1" providerId="ADAL" clId="{17E34592-B103-4D32-8966-D1DE2E1B8692}" dt="2025-11-20T13:47:08.075" v="111" actId="1076"/>
          <ac:spMkLst>
            <pc:docMk/>
            <pc:sldMk cId="0" sldId="277"/>
            <ac:spMk id="8" creationId="{00000000-0000-0000-0000-000000000000}"/>
          </ac:spMkLst>
        </pc:spChg>
        <pc:spChg chg="mod">
          <ac:chgData name="Megan Wilson" userId="4833c330-bb21-4a51-b524-eef8b134b0b1" providerId="ADAL" clId="{17E34592-B103-4D32-8966-D1DE2E1B8692}" dt="2025-11-20T13:47:12.090" v="112" actId="1076"/>
          <ac:spMkLst>
            <pc:docMk/>
            <pc:sldMk cId="0" sldId="277"/>
            <ac:spMk id="9" creationId="{00000000-0000-0000-0000-000000000000}"/>
          </ac:spMkLst>
        </pc:spChg>
        <pc:spChg chg="mod">
          <ac:chgData name="Megan Wilson" userId="4833c330-bb21-4a51-b524-eef8b134b0b1" providerId="ADAL" clId="{17E34592-B103-4D32-8966-D1DE2E1B8692}" dt="2025-11-20T13:47:20.060" v="115" actId="1076"/>
          <ac:spMkLst>
            <pc:docMk/>
            <pc:sldMk cId="0" sldId="277"/>
            <ac:spMk id="10" creationId="{00000000-0000-0000-0000-000000000000}"/>
          </ac:spMkLst>
        </pc:spChg>
        <pc:spChg chg="mod">
          <ac:chgData name="Megan Wilson" userId="4833c330-bb21-4a51-b524-eef8b134b0b1" providerId="ADAL" clId="{17E34592-B103-4D32-8966-D1DE2E1B8692}" dt="2025-11-20T13:47:17.689" v="114" actId="1076"/>
          <ac:spMkLst>
            <pc:docMk/>
            <pc:sldMk cId="0" sldId="277"/>
            <ac:spMk id="11" creationId="{00000000-0000-0000-0000-000000000000}"/>
          </ac:spMkLst>
        </pc:spChg>
        <pc:spChg chg="mod">
          <ac:chgData name="Megan Wilson" userId="4833c330-bb21-4a51-b524-eef8b134b0b1" providerId="ADAL" clId="{17E34592-B103-4D32-8966-D1DE2E1B8692}" dt="2025-11-20T13:47:24.662" v="116" actId="1076"/>
          <ac:spMkLst>
            <pc:docMk/>
            <pc:sldMk cId="0" sldId="277"/>
            <ac:spMk id="12" creationId="{00000000-0000-0000-0000-000000000000}"/>
          </ac:spMkLst>
        </pc:spChg>
      </pc:sldChg>
      <pc:sldChg chg="modSp mod">
        <pc:chgData name="Megan Wilson" userId="4833c330-bb21-4a51-b524-eef8b134b0b1" providerId="ADAL" clId="{17E34592-B103-4D32-8966-D1DE2E1B8692}" dt="2025-11-20T13:49:01.542" v="122" actId="20577"/>
        <pc:sldMkLst>
          <pc:docMk/>
          <pc:sldMk cId="0" sldId="278"/>
        </pc:sldMkLst>
        <pc:spChg chg="mod">
          <ac:chgData name="Megan Wilson" userId="4833c330-bb21-4a51-b524-eef8b134b0b1" providerId="ADAL" clId="{17E34592-B103-4D32-8966-D1DE2E1B8692}" dt="2025-11-20T13:48:53.342" v="120" actId="1076"/>
          <ac:spMkLst>
            <pc:docMk/>
            <pc:sldMk cId="0" sldId="278"/>
            <ac:spMk id="8" creationId="{00000000-0000-0000-0000-000000000000}"/>
          </ac:spMkLst>
        </pc:spChg>
        <pc:spChg chg="mod">
          <ac:chgData name="Megan Wilson" userId="4833c330-bb21-4a51-b524-eef8b134b0b1" providerId="ADAL" clId="{17E34592-B103-4D32-8966-D1DE2E1B8692}" dt="2025-11-20T13:49:01.542" v="122" actId="20577"/>
          <ac:spMkLst>
            <pc:docMk/>
            <pc:sldMk cId="0" sldId="278"/>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es-US" sz="1200" b="0" i="0" u="none" strike="noStrike" cap="none" baseline="0">
                <a:solidFill>
                  <a:srgbClr val="000000"/>
                </a:solidFill>
                <a:effectLst/>
                <a:uFill>
                  <a:solidFill>
                    <a:prstClr val="black">
                      <a:alpha val="0"/>
                    </a:prstClr>
                  </a:solidFill>
                </a:uFill>
                <a:latin typeface="Calibri"/>
                <a:ea typeface="Calibri"/>
                <a:cs typeface="Calibri"/>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es-US" sz="1200" b="0" i="0" u="none" strike="noStrike" cap="none" baseline="0">
                <a:solidFill>
                  <a:srgbClr val="000000"/>
                </a:solidFill>
                <a:effectLst/>
                <a:uFill>
                  <a:solidFill>
                    <a:prstClr val="black">
                      <a:alpha val="0"/>
                    </a:prstClr>
                  </a:solidFill>
                </a:uFill>
                <a:latin typeface="Calibri"/>
                <a:ea typeface="Calibri"/>
                <a:cs typeface="Calibri"/>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ssingkids.org/netsmartz/topics/sexting"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missingkids.org/netsmartz/topics/sexting"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EivufW2IWs" TargetMode="External"/><Relationship Id="rId2" Type="http://schemas.openxmlformats.org/officeDocument/2006/relationships/slideLayout" Target="../slideLayouts/slideLayout7.xml"/><Relationship Id="rId1" Type="http://schemas.openxmlformats.org/officeDocument/2006/relationships/video" Target="https://www.youtube.com/embed/CEivufW2IWs?feature=oembed"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takeitdown.ncmec.org"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AaXbBzVdJE" TargetMode="External"/><Relationship Id="rId2" Type="http://schemas.openxmlformats.org/officeDocument/2006/relationships/slideLayout" Target="../slideLayouts/slideLayout7.xml"/><Relationship Id="rId1" Type="http://schemas.openxmlformats.org/officeDocument/2006/relationships/video" Target="https://www.youtube.com/embed/pAaXbBzVdJE?feature=oembed" TargetMode="Externa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hyperlink" Target="https://www.dhs.gov/sites/default/files/2025-09/25_0916_k2p_p2p_peer-crimes-TEENS_spanish.pdf" TargetMode="External"/><Relationship Id="rId2" Type="http://schemas.openxmlformats.org/officeDocument/2006/relationships/hyperlink" Target="https://www.dhs.gov/know2protect/p2p/teens" TargetMode="External"/><Relationship Id="rId1" Type="http://schemas.openxmlformats.org/officeDocument/2006/relationships/slideLayout" Target="../slideLayouts/slideLayout7.xml"/><Relationship Id="rId6" Type="http://schemas.openxmlformats.org/officeDocument/2006/relationships/hyperlink" Target="https://www.dhs.gov/sites/default/files/2025-09/25_0916_k2p_p2p_support-directory_spanish_0.pdf" TargetMode="External"/><Relationship Id="rId5" Type="http://schemas.openxmlformats.org/officeDocument/2006/relationships/hyperlink" Target="https://www.dhs.gov/know2protect/how-to-report" TargetMode="External"/><Relationship Id="rId4" Type="http://schemas.openxmlformats.org/officeDocument/2006/relationships/hyperlink" Target="https://www.dhs.gov/sites/default/files/2025-09/25_0916_k2p_p2p_exit-strategy-checklist_spanish.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dhs.gov/know2protect/p2p/teen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connectforfreedom.org/wp-content/uploads/2025/07/Top-5-Quiz-Online-Decisions.pptx"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dhs.gov/sites/default/files/2025-09/25_0916_k2p_p2p_peer-crimes-TEENS_spanish.pdf" TargetMode="External"/><Relationship Id="rId13" Type="http://schemas.openxmlformats.org/officeDocument/2006/relationships/hyperlink" Target="https://www.dhs.gov/sites/default/files/2025-09/25_0916_k2p_p2p_support-directory_spanish_0.pdf" TargetMode="External"/><Relationship Id="rId3" Type="http://schemas.openxmlformats.org/officeDocument/2006/relationships/hyperlink" Target="https://www.youtube.com/watch?v=CEivufW2IWs" TargetMode="External"/><Relationship Id="rId7" Type="http://schemas.openxmlformats.org/officeDocument/2006/relationships/hyperlink" Target="https://www.dhs.gov/know2protect/p2p/teens" TargetMode="External"/><Relationship Id="rId12" Type="http://schemas.openxmlformats.org/officeDocument/2006/relationships/hyperlink" Target="https://www.dhs.gov/know2protect/how-to-report" TargetMode="External"/><Relationship Id="rId2" Type="http://schemas.openxmlformats.org/officeDocument/2006/relationships/hyperlink" Target="https://dibbleinstitute.org/wp-new/wp-content/uploads/2019/11/Sexting-Advice-For-Teens.pdf" TargetMode="External"/><Relationship Id="rId1" Type="http://schemas.openxmlformats.org/officeDocument/2006/relationships/slideLayout" Target="../slideLayouts/slideLayout7.xml"/><Relationship Id="rId6" Type="http://schemas.openxmlformats.org/officeDocument/2006/relationships/hyperlink" Target="https://www.youtube.com/watch?v=ottnH427Fr8" TargetMode="External"/><Relationship Id="rId11" Type="http://schemas.openxmlformats.org/officeDocument/2006/relationships/hyperlink" Target="https://www.dhs.gov/sites/default/files/2025-07/25_0801_k2p_p2p-Exit-Checklist-Kids-Teens.pdf" TargetMode="External"/><Relationship Id="rId5" Type="http://schemas.openxmlformats.org/officeDocument/2006/relationships/hyperlink" Target="https://www.youtube.com/watch?v=pAaXbBzVdJE" TargetMode="External"/><Relationship Id="rId10" Type="http://schemas.openxmlformats.org/officeDocument/2006/relationships/hyperlink" Target="https://www.dhs.gov/sites/default/files/2025-09/25_0916_k2p_p2p_exit-strategy-checklist_spanish.pdf" TargetMode="External"/><Relationship Id="rId4" Type="http://schemas.openxmlformats.org/officeDocument/2006/relationships/hyperlink" Target="https://connectforfreedom.org/wp-content/uploads/2025/07/Top-5-Quiz-Online-Decisions.pptx" TargetMode="External"/><Relationship Id="rId9" Type="http://schemas.openxmlformats.org/officeDocument/2006/relationships/hyperlink" Target="https://www.dhs.gov/know2protect/publication/how2spot-peer-peer-risks-guide-teens" TargetMode="External"/><Relationship Id="rId14" Type="http://schemas.openxmlformats.org/officeDocument/2006/relationships/hyperlink" Target="https://www.dhs.gov/sites/default/files/2025-07/25_0801_k2p_p2p_support-directory.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www.missingkids.org/theissues/onlineenticement"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hyperlink" Target="https://www.missingkids.org/theissues/onlineenticement"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missingkids.org/theissues/onlineenticement"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ttnH427Fr8" TargetMode="External"/><Relationship Id="rId2" Type="http://schemas.openxmlformats.org/officeDocument/2006/relationships/slideLayout" Target="../slideLayouts/slideLayout7.xml"/><Relationship Id="rId1" Type="http://schemas.openxmlformats.org/officeDocument/2006/relationships/video" Target="https://www.youtube.com/embed/ottnH427Fr8?start=1&amp;feature=oembed" TargetMode="Externa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missingkids.org/netsmartz/topics/sexting"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113879" y="9315457"/>
            <a:ext cx="1021887" cy="811934"/>
            <a:chOff x="0" y="0"/>
            <a:chExt cx="269139" cy="213843"/>
          </a:xfrm>
        </p:grpSpPr>
        <p:sp>
          <p:nvSpPr>
            <p:cNvPr id="3" name="Freeform 3"/>
            <p:cNvSpPr/>
            <p:nvPr/>
          </p:nvSpPr>
          <p:spPr>
            <a:xfrm>
              <a:off x="0" y="0"/>
              <a:ext cx="269139" cy="213843"/>
            </a:xfrm>
            <a:custGeom>
              <a:avLst/>
              <a:gdLst/>
              <a:ahLst/>
              <a:cxnLst/>
              <a:rect l="l" t="t" r="r" b="b"/>
              <a:pathLst>
                <a:path w="269139" h="213843">
                  <a:moveTo>
                    <a:pt x="0" y="0"/>
                  </a:moveTo>
                  <a:lnTo>
                    <a:pt x="269139" y="0"/>
                  </a:lnTo>
                  <a:lnTo>
                    <a:pt x="269139" y="213843"/>
                  </a:lnTo>
                  <a:lnTo>
                    <a:pt x="0" y="213843"/>
                  </a:lnTo>
                  <a:close/>
                </a:path>
              </a:pathLst>
            </a:custGeom>
            <a:solidFill>
              <a:srgbClr val="F6F8F6"/>
            </a:solidFill>
          </p:spPr>
          <p:txBody>
            <a:bodyPr/>
            <a:lstStyle/>
            <a:p>
              <a:endParaRPr lang="en-US"/>
            </a:p>
          </p:txBody>
        </p:sp>
        <p:sp>
          <p:nvSpPr>
            <p:cNvPr id="4" name="TextBox 4"/>
            <p:cNvSpPr txBox="1"/>
            <p:nvPr/>
          </p:nvSpPr>
          <p:spPr>
            <a:xfrm>
              <a:off x="0" y="-76200"/>
              <a:ext cx="269139" cy="2900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5688051"/>
            <a:ext cx="18288000" cy="4598949"/>
            <a:chOff x="0" y="0"/>
            <a:chExt cx="4816593" cy="1211246"/>
          </a:xfrm>
        </p:grpSpPr>
        <p:sp>
          <p:nvSpPr>
            <p:cNvPr id="6" name="Freeform 6"/>
            <p:cNvSpPr/>
            <p:nvPr/>
          </p:nvSpPr>
          <p:spPr>
            <a:xfrm>
              <a:off x="0" y="0"/>
              <a:ext cx="4816592" cy="1211246"/>
            </a:xfrm>
            <a:custGeom>
              <a:avLst/>
              <a:gdLst/>
              <a:ahLst/>
              <a:cxnLst/>
              <a:rect l="l" t="t" r="r" b="b"/>
              <a:pathLst>
                <a:path w="4816592" h="1211246">
                  <a:moveTo>
                    <a:pt x="0" y="0"/>
                  </a:moveTo>
                  <a:lnTo>
                    <a:pt x="4816592" y="0"/>
                  </a:lnTo>
                  <a:lnTo>
                    <a:pt x="4816592" y="1211246"/>
                  </a:lnTo>
                  <a:lnTo>
                    <a:pt x="0" y="1211246"/>
                  </a:lnTo>
                  <a:close/>
                </a:path>
              </a:pathLst>
            </a:custGeom>
            <a:solidFill>
              <a:srgbClr val="3B79AF"/>
            </a:solidFill>
          </p:spPr>
          <p:txBody>
            <a:bodyPr/>
            <a:lstStyle/>
            <a:p>
              <a:endParaRPr lang="en-US"/>
            </a:p>
          </p:txBody>
        </p:sp>
        <p:sp>
          <p:nvSpPr>
            <p:cNvPr id="7" name="TextBox 7"/>
            <p:cNvSpPr txBox="1"/>
            <p:nvPr/>
          </p:nvSpPr>
          <p:spPr>
            <a:xfrm>
              <a:off x="0" y="-76200"/>
              <a:ext cx="4816593" cy="1287446"/>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458991" y="9146233"/>
            <a:ext cx="13370018" cy="861060"/>
          </a:xfrm>
          <a:prstGeom prst="rect">
            <a:avLst/>
          </a:prstGeom>
        </p:spPr>
        <p:txBody>
          <a:bodyPr lIns="0" tIns="0" rIns="0" bIns="0" rtlCol="0" anchor="t">
            <a:spAutoFit/>
          </a:bodyPr>
          <a:lstStyle/>
          <a:p>
            <a:pPr algn="ctr">
              <a:lnSpc>
                <a:spcPts val="7000"/>
              </a:lnSpc>
            </a:pPr>
            <a:r>
              <a:rPr lang="es-US" sz="5000" b="1" i="0" u="none" strike="noStrike" cap="none" baseline="0" dirty="0">
                <a:solidFill>
                  <a:srgbClr val="FEFEFE"/>
                </a:solidFill>
                <a:effectLst/>
                <a:uFill>
                  <a:solidFill>
                    <a:prstClr val="black">
                      <a:alpha val="0"/>
                    </a:prstClr>
                  </a:solidFill>
                </a:uFill>
                <a:latin typeface="Calibri (MS) Bold"/>
                <a:ea typeface="Calibri (MS) Bold"/>
                <a:cs typeface="Calibri (MS) Bold"/>
              </a:rPr>
              <a:t>Decisiones en línea con consecuencias reales</a:t>
            </a:r>
          </a:p>
        </p:txBody>
      </p:sp>
      <p:sp>
        <p:nvSpPr>
          <p:cNvPr id="9" name="TextBox 9"/>
          <p:cNvSpPr txBox="1"/>
          <p:nvPr/>
        </p:nvSpPr>
        <p:spPr>
          <a:xfrm>
            <a:off x="3808847" y="4889856"/>
            <a:ext cx="12020162" cy="709681"/>
          </a:xfrm>
          <a:prstGeom prst="rect">
            <a:avLst/>
          </a:prstGeom>
        </p:spPr>
        <p:txBody>
          <a:bodyPr wrap="square" lIns="0" tIns="0" rIns="0" bIns="0" rtlCol="0" anchor="t">
            <a:spAutoFit/>
          </a:bodyPr>
          <a:lstStyle/>
          <a:p>
            <a:pPr algn="ctr">
              <a:lnSpc>
                <a:spcPts val="5880"/>
              </a:lnSpc>
            </a:pPr>
            <a:r>
              <a:rPr lang="es-US" sz="4200" b="1" i="0" u="none" strike="noStrike" cap="none" baseline="0" dirty="0">
                <a:solidFill>
                  <a:srgbClr val="159E99"/>
                </a:solidFill>
                <a:effectLst/>
                <a:uFill>
                  <a:solidFill>
                    <a:prstClr val="black">
                      <a:alpha val="0"/>
                    </a:prstClr>
                  </a:solidFill>
                </a:uFill>
                <a:latin typeface="Calibri (MS) Bold"/>
                <a:ea typeface="Calibri (MS) Bold"/>
                <a:cs typeface="Calibri (MS) Bold"/>
              </a:rPr>
              <a:t>Participación de escuelas secundarias - 9.º grado</a:t>
            </a:r>
          </a:p>
        </p:txBody>
      </p:sp>
      <p:sp>
        <p:nvSpPr>
          <p:cNvPr id="10" name="Freeform 10"/>
          <p:cNvSpPr/>
          <p:nvPr/>
        </p:nvSpPr>
        <p:spPr>
          <a:xfrm>
            <a:off x="3808846" y="0"/>
            <a:ext cx="11092254" cy="4263958"/>
          </a:xfrm>
          <a:custGeom>
            <a:avLst/>
            <a:gdLst/>
            <a:ahLst/>
            <a:cxnLst/>
            <a:rect l="l" t="t" r="r" b="b"/>
            <a:pathLst>
              <a:path w="11092254" h="4263958">
                <a:moveTo>
                  <a:pt x="0" y="0"/>
                </a:moveTo>
                <a:lnTo>
                  <a:pt x="11092254" y="0"/>
                </a:lnTo>
                <a:lnTo>
                  <a:pt x="11092254" y="4263958"/>
                </a:lnTo>
                <a:lnTo>
                  <a:pt x="0" y="4263958"/>
                </a:lnTo>
                <a:lnTo>
                  <a:pt x="0" y="0"/>
                </a:lnTo>
                <a:close/>
              </a:path>
            </a:pathLst>
          </a:custGeom>
          <a:blipFill>
            <a:blip r:embed="rId2"/>
            <a:stretch>
              <a:fillRect/>
            </a:stretch>
          </a:blipFill>
        </p:spPr>
        <p:txBody>
          <a:bodyPr/>
          <a:lstStyle/>
          <a:p>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905113" y="4953769"/>
            <a:ext cx="8477770" cy="4768746"/>
          </a:xfrm>
          <a:custGeom>
            <a:avLst/>
            <a:gdLst/>
            <a:ahLst/>
            <a:cxnLst/>
            <a:rect l="l" t="t" r="r" b="b"/>
            <a:pathLst>
              <a:path w="8477770" h="4768746">
                <a:moveTo>
                  <a:pt x="0" y="0"/>
                </a:moveTo>
                <a:lnTo>
                  <a:pt x="8477770" y="0"/>
                </a:lnTo>
                <a:lnTo>
                  <a:pt x="8477770" y="4768746"/>
                </a:lnTo>
                <a:lnTo>
                  <a:pt x="0" y="4768746"/>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0" y="-110340"/>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Sexting</a:t>
            </a:r>
          </a:p>
        </p:txBody>
      </p:sp>
      <p:sp>
        <p:nvSpPr>
          <p:cNvPr id="7" name="TextBox 7"/>
          <p:cNvSpPr txBox="1"/>
          <p:nvPr/>
        </p:nvSpPr>
        <p:spPr>
          <a:xfrm>
            <a:off x="2657355" y="1424501"/>
            <a:ext cx="13029919" cy="2119146"/>
          </a:xfrm>
          <a:prstGeom prst="rect">
            <a:avLst/>
          </a:prstGeom>
        </p:spPr>
        <p:txBody>
          <a:bodyPr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Sexting: </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consiste en enviar, reenviar o recibir un mensaje sexualmente explícito, la imagen o un video de una persona desnuda o parcialmente desnuda a través de un teléfono móvil, computadora u otro dispositivo electrónico</a:t>
            </a:r>
          </a:p>
        </p:txBody>
      </p:sp>
      <p:sp>
        <p:nvSpPr>
          <p:cNvPr id="8" name="TextBox 8"/>
          <p:cNvSpPr txBox="1"/>
          <p:nvPr/>
        </p:nvSpPr>
        <p:spPr>
          <a:xfrm>
            <a:off x="2600726" y="3543647"/>
            <a:ext cx="13029919" cy="1052346"/>
          </a:xfrm>
          <a:prstGeom prst="rect">
            <a:avLst/>
          </a:prstGeom>
        </p:spPr>
        <p:txBody>
          <a:bodyPr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Si eres menor de 18 años, una imagen tuya desnudo se considera pornografía infantil.</a:t>
            </a:r>
          </a:p>
        </p:txBody>
      </p:sp>
      <p:sp>
        <p:nvSpPr>
          <p:cNvPr id="10" name="矩形 9">
            <a:extLst>
              <a:ext uri="{FF2B5EF4-FFF2-40B4-BE49-F238E27FC236}">
                <a16:creationId xmlns:a16="http://schemas.microsoft.com/office/drawing/2014/main" id="{34EB1F20-3B62-B53C-2B7A-D4B56F96FEA0}"/>
              </a:ext>
            </a:extLst>
          </p:cNvPr>
          <p:cNvSpPr/>
          <p:nvPr/>
        </p:nvSpPr>
        <p:spPr>
          <a:xfrm>
            <a:off x="7848600" y="9258300"/>
            <a:ext cx="4724400" cy="310896"/>
          </a:xfrm>
          <a:prstGeom prst="rect">
            <a:avLst/>
          </a:prstGeom>
          <a:noFill/>
        </p:spPr>
        <p:txBody>
          <a:bodyPr wrap="none" lIns="0" tIns="0" rIns="0" bIns="0">
            <a:noAutofit/>
          </a:bodyPr>
          <a:lstStyle/>
          <a:p>
            <a:pPr indent="0"/>
            <a:r>
              <a:rPr lang="es-US" sz="1750" b="0" i="1" u="none" strike="noStrike" cap="none" baseline="0">
                <a:solidFill>
                  <a:srgbClr val="FFFFFF"/>
                </a:solidFill>
                <a:effectLst/>
                <a:uFill>
                  <a:solidFill>
                    <a:prstClr val="black">
                      <a:alpha val="0"/>
                    </a:prstClr>
                  </a:solidFill>
                </a:uFill>
                <a:latin typeface="Arial"/>
                <a:ea typeface="Arial"/>
                <a:cs typeface="Arial"/>
              </a:rPr>
              <a:t>Según el estudio del Pew Research Center de 2009</a:t>
            </a:r>
          </a:p>
        </p:txBody>
      </p:sp>
      <p:sp>
        <p:nvSpPr>
          <p:cNvPr id="11" name="矩形 10">
            <a:extLst>
              <a:ext uri="{FF2B5EF4-FFF2-40B4-BE49-F238E27FC236}">
                <a16:creationId xmlns:a16="http://schemas.microsoft.com/office/drawing/2014/main" id="{B08E636C-0995-C156-1F51-6E1B71F0465D}"/>
              </a:ext>
            </a:extLst>
          </p:cNvPr>
          <p:cNvSpPr/>
          <p:nvPr/>
        </p:nvSpPr>
        <p:spPr>
          <a:xfrm>
            <a:off x="4933429" y="5178944"/>
            <a:ext cx="8477770" cy="1024128"/>
          </a:xfrm>
          <a:prstGeom prst="rect">
            <a:avLst/>
          </a:prstGeom>
          <a:noFill/>
        </p:spPr>
        <p:txBody>
          <a:bodyPr lIns="0" tIns="0" rIns="0" bIns="0">
            <a:noAutofit/>
          </a:bodyPr>
          <a:lstStyle/>
          <a:p>
            <a:pPr indent="0" algn="ctr">
              <a:spcAft>
                <a:spcPts val="630"/>
              </a:spcAft>
            </a:pPr>
            <a:r>
              <a:rPr lang="es-US" sz="3800" b="1" i="0" u="none" strike="noStrike" cap="none" baseline="0" dirty="0">
                <a:solidFill>
                  <a:srgbClr val="FFFFFF"/>
                </a:solidFill>
                <a:effectLst/>
                <a:uFill>
                  <a:solidFill>
                    <a:prstClr val="black">
                      <a:alpha val="0"/>
                    </a:prstClr>
                  </a:solidFill>
                </a:uFill>
                <a:latin typeface="Arial"/>
                <a:ea typeface="Arial"/>
                <a:cs typeface="Arial"/>
              </a:rPr>
              <a:t>HECHOS SOBRE EL SEXTING </a:t>
            </a:r>
            <a:br>
              <a:rPr sz="3300" dirty="0"/>
            </a:br>
            <a:r>
              <a:rPr lang="es-US" sz="2600" b="1" i="0" u="none" strike="noStrike" cap="none" baseline="0" dirty="0">
                <a:solidFill>
                  <a:srgbClr val="FFFFFF"/>
                </a:solidFill>
                <a:effectLst/>
                <a:uFill>
                  <a:solidFill>
                    <a:prstClr val="black">
                      <a:alpha val="0"/>
                    </a:prstClr>
                  </a:solidFill>
                </a:uFill>
                <a:latin typeface="Arial"/>
                <a:ea typeface="Arial"/>
                <a:cs typeface="Arial"/>
              </a:rPr>
              <a:t>1 de cada 6-7 adolescentes admite practicar sexting</a:t>
            </a:r>
          </a:p>
        </p:txBody>
      </p:sp>
      <p:sp>
        <p:nvSpPr>
          <p:cNvPr id="9" name="TextBox 9">
            <a:extLst>
              <a:ext uri="{FF2B5EF4-FFF2-40B4-BE49-F238E27FC236}">
                <a16:creationId xmlns:a16="http://schemas.microsoft.com/office/drawing/2014/main" id="{891728AD-EF08-851B-97F4-8264754EE6AA}"/>
              </a:ext>
            </a:extLst>
          </p:cNvPr>
          <p:cNvSpPr txBox="1"/>
          <p:nvPr/>
        </p:nvSpPr>
        <p:spPr>
          <a:xfrm>
            <a:off x="6583382" y="9867900"/>
            <a:ext cx="5303818" cy="301365"/>
          </a:xfrm>
          <a:prstGeom prst="rect">
            <a:avLst/>
          </a:prstGeom>
        </p:spPr>
        <p:txBody>
          <a:bodyPr wrap="square" lIns="0" tIns="0" rIns="0" bIns="0" rtlCol="0" anchor="t">
            <a:spAutoFit/>
          </a:bodyPr>
          <a:lstStyle/>
          <a:p>
            <a:pPr algn="ctr">
              <a:lnSpc>
                <a:spcPts val="2520"/>
              </a:lnSpc>
            </a:pPr>
            <a:r>
              <a:rPr lang="en-US" dirty="0">
                <a:latin typeface="Calibri (MS)"/>
                <a:ea typeface="Calibri (MS)"/>
                <a:cs typeface="Calibri (MS)"/>
                <a:sym typeface="Calibri (MS)"/>
              </a:rPr>
              <a:t>Fuente</a:t>
            </a:r>
            <a:r>
              <a:rPr lang="en-US" sz="1800" dirty="0">
                <a:latin typeface="Calibri (MS)"/>
                <a:ea typeface="Calibri (MS)"/>
                <a:cs typeface="Calibri (MS)"/>
                <a:sym typeface="Calibri (MS)"/>
              </a:rPr>
              <a:t>: </a:t>
            </a:r>
            <a:r>
              <a:rPr lang="en-US" sz="1800" u="sng" dirty="0">
                <a:latin typeface="Calibri (MS)"/>
                <a:ea typeface="Calibri (MS)"/>
                <a:cs typeface="Calibri (MS)"/>
                <a:sym typeface="Calibri (MS)"/>
                <a:hlinkClick r:id="rId3" tooltip="https://www.missingkids.org/netsmartz/topics/sexting">
                  <a:extLst>
                    <a:ext uri="{A12FA001-AC4F-418D-AE19-62706E023703}">
                      <ahyp:hlinkClr xmlns:ahyp="http://schemas.microsoft.com/office/drawing/2018/hyperlinkcolor" val="tx"/>
                    </a:ext>
                  </a:extLst>
                </a:hlinkClick>
              </a:rPr>
              <a:t>https://www.missingkids.org/theissues/sexting</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8700" y="3336084"/>
            <a:ext cx="7509850" cy="5006566"/>
          </a:xfrm>
          <a:custGeom>
            <a:avLst/>
            <a:gdLst/>
            <a:ahLst/>
            <a:cxnLst/>
            <a:rect l="l" t="t" r="r" b="b"/>
            <a:pathLst>
              <a:path w="7509850" h="5006566">
                <a:moveTo>
                  <a:pt x="0" y="0"/>
                </a:moveTo>
                <a:lnTo>
                  <a:pt x="7509850" y="0"/>
                </a:lnTo>
                <a:lnTo>
                  <a:pt x="7509850" y="5006567"/>
                </a:lnTo>
                <a:lnTo>
                  <a:pt x="0" y="5006567"/>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0" y="-127705"/>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Riesgos del sexting</a:t>
            </a:r>
          </a:p>
        </p:txBody>
      </p:sp>
      <p:sp>
        <p:nvSpPr>
          <p:cNvPr id="7" name="TextBox 7"/>
          <p:cNvSpPr txBox="1"/>
          <p:nvPr/>
        </p:nvSpPr>
        <p:spPr>
          <a:xfrm>
            <a:off x="2629038" y="1264305"/>
            <a:ext cx="13029919" cy="518946"/>
          </a:xfrm>
          <a:prstGeom prst="rect">
            <a:avLst/>
          </a:prstGeom>
        </p:spPr>
        <p:txBody>
          <a:bodyPr lIns="0" tIns="0" rIns="0" bIns="0" rtlCol="0" anchor="t">
            <a:spAutoFit/>
          </a:bodyPr>
          <a:lstStyle/>
          <a:p>
            <a:pPr algn="ctr">
              <a:lnSpc>
                <a:spcPts val="4200"/>
              </a:lnSpc>
            </a:pP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Existen riesgos asociados al envío de una imagen tuya desnudo.</a:t>
            </a:r>
          </a:p>
        </p:txBody>
      </p:sp>
      <p:sp>
        <p:nvSpPr>
          <p:cNvPr id="8" name="TextBox 8"/>
          <p:cNvSpPr txBox="1"/>
          <p:nvPr/>
        </p:nvSpPr>
        <p:spPr>
          <a:xfrm>
            <a:off x="9528124" y="6725700"/>
            <a:ext cx="8401705" cy="518946"/>
          </a:xfrm>
          <a:prstGeom prst="rect">
            <a:avLst/>
          </a:prstGeom>
        </p:spPr>
        <p:txBody>
          <a:bodyPr lIns="0" tIns="0" rIns="0" bIns="0" rtlCol="0" anchor="t">
            <a:spAutoFit/>
          </a:bodyPr>
          <a:lstStyle/>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Ser enviada o reenviada a otros sin tu permiso.</a:t>
            </a:r>
          </a:p>
        </p:txBody>
      </p:sp>
      <p:sp>
        <p:nvSpPr>
          <p:cNvPr id="9" name="TextBox 9"/>
          <p:cNvSpPr txBox="1"/>
          <p:nvPr/>
        </p:nvSpPr>
        <p:spPr>
          <a:xfrm>
            <a:off x="9828988" y="3951626"/>
            <a:ext cx="7799975" cy="1052346"/>
          </a:xfrm>
          <a:prstGeom prst="rect">
            <a:avLst/>
          </a:prstGeom>
        </p:spPr>
        <p:txBody>
          <a:bodyPr lIns="0" tIns="0" rIns="0" bIns="0" rtlCol="0" anchor="t">
            <a:spAutoFit/>
          </a:bodyPr>
          <a:lstStyle/>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Ser publicada en redes sociales o sitios web inapropiados.</a:t>
            </a:r>
          </a:p>
        </p:txBody>
      </p:sp>
      <p:sp>
        <p:nvSpPr>
          <p:cNvPr id="10" name="TextBox 10"/>
          <p:cNvSpPr txBox="1"/>
          <p:nvPr/>
        </p:nvSpPr>
        <p:spPr>
          <a:xfrm>
            <a:off x="9659288" y="7723526"/>
            <a:ext cx="8270541" cy="1585746"/>
          </a:xfrm>
          <a:prstGeom prst="rect">
            <a:avLst/>
          </a:prstGeom>
        </p:spPr>
        <p:txBody>
          <a:bodyPr lIns="0" tIns="0" rIns="0" bIns="0" rtlCol="0" anchor="t">
            <a:spAutoFit/>
          </a:bodyPr>
          <a:lstStyle/>
          <a:p>
            <a:pPr algn="ctr">
              <a:lnSpc>
                <a:spcPts val="4200"/>
              </a:lnSpc>
            </a:pPr>
            <a:r>
              <a:rPr lang="es-US" sz="3000" b="0" i="0" u="none" strike="noStrike" cap="none" baseline="0">
                <a:solidFill>
                  <a:srgbClr val="000000"/>
                </a:solidFill>
                <a:effectLst/>
                <a:uFill>
                  <a:solidFill>
                    <a:prstClr val="black">
                      <a:alpha val="0"/>
                    </a:prstClr>
                  </a:solidFill>
                </a:uFill>
                <a:latin typeface="Calibri (MS)"/>
                <a:ea typeface="Calibri (MS)"/>
                <a:cs typeface="Calibri (MS)"/>
              </a:rPr>
              <a:t>Meterte en problemas con la escuela, tus padres, futuras oportunidades de trabajo o experiencias educativas.</a:t>
            </a:r>
          </a:p>
        </p:txBody>
      </p:sp>
      <p:sp>
        <p:nvSpPr>
          <p:cNvPr id="11" name="TextBox 11"/>
          <p:cNvSpPr txBox="1"/>
          <p:nvPr/>
        </p:nvSpPr>
        <p:spPr>
          <a:xfrm>
            <a:off x="10229054" y="5338663"/>
            <a:ext cx="7030246" cy="1052346"/>
          </a:xfrm>
          <a:prstGeom prst="rect">
            <a:avLst/>
          </a:prstGeom>
        </p:spPr>
        <p:txBody>
          <a:bodyPr lIns="0" tIns="0" rIns="0" bIns="0" rtlCol="0" anchor="t">
            <a:spAutoFit/>
          </a:bodyPr>
          <a:lstStyle/>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Ser usada para avergonzarte o intimidarte en la escuela.</a:t>
            </a:r>
          </a:p>
        </p:txBody>
      </p:sp>
      <p:sp>
        <p:nvSpPr>
          <p:cNvPr id="12" name="TextBox 12"/>
          <p:cNvSpPr txBox="1"/>
          <p:nvPr/>
        </p:nvSpPr>
        <p:spPr>
          <a:xfrm>
            <a:off x="10967318" y="2694326"/>
            <a:ext cx="5197558" cy="518946"/>
          </a:xfrm>
          <a:prstGeom prst="rect">
            <a:avLst/>
          </a:prstGeom>
        </p:spPr>
        <p:txBody>
          <a:bodyPr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La imagen podría:</a:t>
            </a:r>
          </a:p>
        </p:txBody>
      </p:sp>
      <p:sp>
        <p:nvSpPr>
          <p:cNvPr id="13" name="TextBox 13"/>
          <p:cNvSpPr txBox="1"/>
          <p:nvPr/>
        </p:nvSpPr>
        <p:spPr>
          <a:xfrm>
            <a:off x="5209257" y="4167155"/>
            <a:ext cx="2330689" cy="701564"/>
          </a:xfrm>
          <a:prstGeom prst="rect">
            <a:avLst/>
          </a:prstGeom>
        </p:spPr>
        <p:txBody>
          <a:bodyPr lIns="0" tIns="0" rIns="0" bIns="0" rtlCol="0" anchor="t">
            <a:spAutoFit/>
          </a:bodyPr>
          <a:lstStyle/>
          <a:p>
            <a:pPr algn="l">
              <a:lnSpc>
                <a:spcPts val="2800"/>
              </a:lnSpc>
            </a:pPr>
            <a:r>
              <a:rPr lang="es-US" sz="2000" b="0" i="0" u="none" strike="noStrike" cap="none" baseline="0" dirty="0">
                <a:solidFill>
                  <a:srgbClr val="000000"/>
                </a:solidFill>
                <a:effectLst/>
                <a:uFill>
                  <a:solidFill>
                    <a:prstClr val="black">
                      <a:alpha val="0"/>
                    </a:prstClr>
                  </a:solidFill>
                </a:uFill>
                <a:latin typeface="Calibri (MS)"/>
                <a:ea typeface="Calibri (MS)"/>
                <a:cs typeface="Calibri (MS)"/>
              </a:rPr>
              <a:t>¿Qué tienes </a:t>
            </a:r>
          </a:p>
          <a:p>
            <a:pPr algn="l">
              <a:lnSpc>
                <a:spcPts val="2800"/>
              </a:lnSpc>
            </a:pPr>
            <a:r>
              <a:rPr lang="es-US" sz="2000" b="0" i="0" u="none" strike="noStrike" cap="none" baseline="0" dirty="0">
                <a:solidFill>
                  <a:srgbClr val="000000"/>
                </a:solidFill>
                <a:effectLst/>
                <a:uFill>
                  <a:solidFill>
                    <a:prstClr val="black">
                      <a:alpha val="0"/>
                    </a:prstClr>
                  </a:solidFill>
                </a:uFill>
                <a:latin typeface="Calibri (MS)"/>
                <a:ea typeface="Calibri (MS)"/>
                <a:cs typeface="Calibri (MS)"/>
              </a:rPr>
              <a:t>puesto? ;)</a:t>
            </a:r>
          </a:p>
        </p:txBody>
      </p:sp>
      <p:sp>
        <p:nvSpPr>
          <p:cNvPr id="14" name="TextBox 14"/>
          <p:cNvSpPr txBox="1"/>
          <p:nvPr/>
        </p:nvSpPr>
        <p:spPr>
          <a:xfrm>
            <a:off x="3161670" y="4303097"/>
            <a:ext cx="1112738" cy="701564"/>
          </a:xfrm>
          <a:prstGeom prst="rect">
            <a:avLst/>
          </a:prstGeom>
        </p:spPr>
        <p:txBody>
          <a:bodyPr lIns="0" tIns="0" rIns="0" bIns="0" rtlCol="0" anchor="t">
            <a:spAutoFit/>
          </a:bodyPr>
          <a:lstStyle/>
          <a:p>
            <a:pPr algn="l">
              <a:lnSpc>
                <a:spcPts val="2800"/>
              </a:lnSpc>
            </a:pPr>
            <a:r>
              <a:rPr lang="es-US" sz="2000" b="0" i="0" u="none" strike="noStrike" cap="none" baseline="0" dirty="0">
                <a:solidFill>
                  <a:srgbClr val="000000"/>
                </a:solidFill>
                <a:effectLst/>
                <a:uFill>
                  <a:solidFill>
                    <a:prstClr val="black">
                      <a:alpha val="0"/>
                    </a:prstClr>
                  </a:solidFill>
                </a:uFill>
                <a:latin typeface="Calibri (MS)"/>
                <a:ea typeface="Calibri (MS)"/>
                <a:cs typeface="Calibri (MS)"/>
              </a:rPr>
              <a:t>¿Enviar fotos?</a:t>
            </a:r>
          </a:p>
        </p:txBody>
      </p:sp>
      <p:sp>
        <p:nvSpPr>
          <p:cNvPr id="15" name="TextBox 15"/>
          <p:cNvSpPr txBox="1"/>
          <p:nvPr/>
        </p:nvSpPr>
        <p:spPr>
          <a:xfrm>
            <a:off x="1905000" y="5411066"/>
            <a:ext cx="1931216" cy="1055161"/>
          </a:xfrm>
          <a:prstGeom prst="rect">
            <a:avLst/>
          </a:prstGeom>
        </p:spPr>
        <p:txBody>
          <a:bodyPr wrap="square" lIns="0" tIns="0" rIns="0" bIns="0" rtlCol="0" anchor="t">
            <a:spAutoFit/>
          </a:bodyPr>
          <a:lstStyle/>
          <a:p>
            <a:pPr algn="l">
              <a:lnSpc>
                <a:spcPts val="2800"/>
              </a:lnSpc>
            </a:pPr>
            <a:r>
              <a:rPr lang="es-US" sz="2000" b="0" i="0" u="none" strike="noStrike" cap="none" baseline="0" dirty="0">
                <a:solidFill>
                  <a:srgbClr val="000000"/>
                </a:solidFill>
                <a:effectLst/>
                <a:uFill>
                  <a:solidFill>
                    <a:prstClr val="black">
                      <a:alpha val="0"/>
                    </a:prstClr>
                  </a:solidFill>
                </a:uFill>
                <a:latin typeface="Calibri (MS)"/>
                <a:ea typeface="Calibri (MS)"/>
                <a:cs typeface="Calibri (MS)"/>
              </a:rPr>
              <a:t>Eres tan sexy.</a:t>
            </a:r>
          </a:p>
          <a:p>
            <a:pPr algn="l">
              <a:lnSpc>
                <a:spcPts val="2800"/>
              </a:lnSpc>
            </a:pPr>
            <a:r>
              <a:rPr lang="es-US" sz="2000" b="0" i="0" u="none" strike="noStrike" cap="none" baseline="0" dirty="0">
                <a:solidFill>
                  <a:srgbClr val="000000"/>
                </a:solidFill>
                <a:effectLst/>
                <a:uFill>
                  <a:solidFill>
                    <a:prstClr val="black">
                      <a:alpha val="0"/>
                    </a:prstClr>
                  </a:solidFill>
                </a:uFill>
                <a:latin typeface="Calibri (MS)"/>
                <a:ea typeface="Calibri (MS)"/>
                <a:cs typeface="Calibri (MS)"/>
              </a:rPr>
              <a:t>Quiero verte ahora mismo.</a:t>
            </a:r>
          </a:p>
        </p:txBody>
      </p:sp>
      <p:sp>
        <p:nvSpPr>
          <p:cNvPr id="16" name="TextBox 16"/>
          <p:cNvSpPr txBox="1"/>
          <p:nvPr/>
        </p:nvSpPr>
        <p:spPr>
          <a:xfrm>
            <a:off x="5867400" y="5670859"/>
            <a:ext cx="1500512" cy="337015"/>
          </a:xfrm>
          <a:prstGeom prst="rect">
            <a:avLst/>
          </a:prstGeom>
        </p:spPr>
        <p:txBody>
          <a:bodyPr wrap="square" lIns="0" tIns="0" rIns="0" bIns="0" rtlCol="0" anchor="t">
            <a:spAutoFit/>
          </a:bodyPr>
          <a:lstStyle/>
          <a:p>
            <a:pPr algn="l">
              <a:lnSpc>
                <a:spcPts val="2800"/>
              </a:lnSpc>
            </a:pPr>
            <a:r>
              <a:rPr lang="es-US" sz="2000" b="0" i="0" u="none" strike="noStrike" cap="none" baseline="0" dirty="0">
                <a:solidFill>
                  <a:srgbClr val="000000"/>
                </a:solidFill>
                <a:effectLst/>
                <a:uFill>
                  <a:solidFill>
                    <a:prstClr val="black">
                      <a:alpha val="0"/>
                    </a:prstClr>
                  </a:solidFill>
                </a:uFill>
                <a:latin typeface="Calibri (MS)"/>
                <a:ea typeface="Calibri (MS)"/>
                <a:cs typeface="Calibri (MS)"/>
              </a:rPr>
              <a:t>Muéstrame.</a:t>
            </a:r>
          </a:p>
        </p:txBody>
      </p:sp>
      <p:sp>
        <p:nvSpPr>
          <p:cNvPr id="17" name="TextBox 9">
            <a:extLst>
              <a:ext uri="{FF2B5EF4-FFF2-40B4-BE49-F238E27FC236}">
                <a16:creationId xmlns:a16="http://schemas.microsoft.com/office/drawing/2014/main" id="{5A9F1E59-17ED-D842-A0B3-DE4BFDFC2AB3}"/>
              </a:ext>
            </a:extLst>
          </p:cNvPr>
          <p:cNvSpPr txBox="1"/>
          <p:nvPr/>
        </p:nvSpPr>
        <p:spPr>
          <a:xfrm>
            <a:off x="6583382" y="9867900"/>
            <a:ext cx="5303818" cy="301365"/>
          </a:xfrm>
          <a:prstGeom prst="rect">
            <a:avLst/>
          </a:prstGeom>
        </p:spPr>
        <p:txBody>
          <a:bodyPr wrap="square" lIns="0" tIns="0" rIns="0" bIns="0" rtlCol="0" anchor="t">
            <a:spAutoFit/>
          </a:bodyPr>
          <a:lstStyle/>
          <a:p>
            <a:pPr algn="ctr">
              <a:lnSpc>
                <a:spcPts val="2520"/>
              </a:lnSpc>
            </a:pPr>
            <a:r>
              <a:rPr lang="en-US" dirty="0">
                <a:latin typeface="Calibri (MS)"/>
                <a:ea typeface="Calibri (MS)"/>
                <a:cs typeface="Calibri (MS)"/>
                <a:sym typeface="Calibri (MS)"/>
              </a:rPr>
              <a:t>Fuente</a:t>
            </a:r>
            <a:r>
              <a:rPr lang="en-US" sz="1800" dirty="0">
                <a:latin typeface="Calibri (MS)"/>
                <a:ea typeface="Calibri (MS)"/>
                <a:cs typeface="Calibri (MS)"/>
                <a:sym typeface="Calibri (MS)"/>
              </a:rPr>
              <a:t>: </a:t>
            </a:r>
            <a:r>
              <a:rPr lang="en-US" sz="1800" u="sng" dirty="0">
                <a:latin typeface="Calibri (MS)"/>
                <a:ea typeface="Calibri (MS)"/>
                <a:cs typeface="Calibri (MS)"/>
                <a:sym typeface="Calibri (MS)"/>
                <a:hlinkClick r:id="rId3" tooltip="https://www.missingkids.org/netsmartz/topics/sexting">
                  <a:extLst>
                    <a:ext uri="{A12FA001-AC4F-418D-AE19-62706E023703}">
                      <ahyp:hlinkClr xmlns:ahyp="http://schemas.microsoft.com/office/drawing/2018/hyperlinkcolor" val="tx"/>
                    </a:ext>
                  </a:extLst>
                </a:hlinkClick>
              </a:rPr>
              <a:t>https://www.missingkids.org/theissues/sexting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51350"/>
            <a:ext cx="18288000" cy="1877158"/>
            <a:chOff x="0" y="-118874"/>
            <a:chExt cx="4816593" cy="494395"/>
          </a:xfrm>
        </p:grpSpPr>
        <p:sp>
          <p:nvSpPr>
            <p:cNvPr id="3" name="Freeform 3"/>
            <p:cNvSpPr/>
            <p:nvPr/>
          </p:nvSpPr>
          <p:spPr>
            <a:xfrm>
              <a:off x="0" y="0"/>
              <a:ext cx="4816592" cy="284845"/>
            </a:xfrm>
            <a:custGeom>
              <a:avLst/>
              <a:gdLst/>
              <a:ahLst/>
              <a:cxnLst/>
              <a:rect l="l" t="t" r="r" b="b"/>
              <a:pathLst>
                <a:path w="4816592" h="284845">
                  <a:moveTo>
                    <a:pt x="0" y="0"/>
                  </a:moveTo>
                  <a:lnTo>
                    <a:pt x="4816592" y="0"/>
                  </a:lnTo>
                  <a:lnTo>
                    <a:pt x="4816592" y="284845"/>
                  </a:lnTo>
                  <a:lnTo>
                    <a:pt x="0" y="284845"/>
                  </a:lnTo>
                  <a:close/>
                </a:path>
              </a:pathLst>
            </a:custGeom>
            <a:solidFill>
              <a:srgbClr val="0C938B"/>
            </a:solidFill>
          </p:spPr>
          <p:txBody>
            <a:bodyPr/>
            <a:lstStyle/>
            <a:p>
              <a:endParaRPr lang="en-US"/>
            </a:p>
          </p:txBody>
        </p:sp>
        <p:sp>
          <p:nvSpPr>
            <p:cNvPr id="4" name="TextBox 4"/>
            <p:cNvSpPr txBox="1"/>
            <p:nvPr/>
          </p:nvSpPr>
          <p:spPr>
            <a:xfrm>
              <a:off x="0" y="-118874"/>
              <a:ext cx="4816593" cy="494395"/>
            </a:xfrm>
            <a:prstGeom prst="rect">
              <a:avLst/>
            </a:prstGeom>
          </p:spPr>
          <p:txBody>
            <a:bodyPr lIns="50800" tIns="50800" rIns="50800" bIns="50800" rtlCol="0" anchor="ct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Video “El abuso sexual en línea puede ocurrir” de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Fight</a:t>
              </a: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 Child Abuse</a:t>
              </a:r>
            </a:p>
          </p:txBody>
        </p:sp>
      </p:grpSp>
      <p:sp>
        <p:nvSpPr>
          <p:cNvPr id="5" name="TextBox 5"/>
          <p:cNvSpPr txBox="1"/>
          <p:nvPr/>
        </p:nvSpPr>
        <p:spPr>
          <a:xfrm>
            <a:off x="6406158" y="9715500"/>
            <a:ext cx="5475684" cy="301365"/>
          </a:xfrm>
          <a:prstGeom prst="rect">
            <a:avLst/>
          </a:prstGeom>
        </p:spPr>
        <p:txBody>
          <a:bodyPr lIns="0" tIns="0" rIns="0" bIns="0" rtlCol="0" anchor="t">
            <a:spAutoFit/>
          </a:bodyPr>
          <a:lstStyle/>
          <a:p>
            <a:pPr algn="ctr">
              <a:lnSpc>
                <a:spcPts val="2520"/>
              </a:lnSpc>
            </a:pPr>
            <a:r>
              <a:rPr lang="es-US" sz="1800" b="0" i="0" u="none" strike="noStrike" cap="none" baseline="0" dirty="0">
                <a:effectLst/>
                <a:uFill>
                  <a:solidFill>
                    <a:prstClr val="black">
                      <a:alpha val="0"/>
                    </a:prstClr>
                  </a:solidFill>
                </a:uFill>
                <a:latin typeface="Calibri (MS)"/>
                <a:ea typeface="Calibri (MS)"/>
                <a:cs typeface="Calibri (MS)"/>
              </a:rPr>
              <a:t>Fuente: </a:t>
            </a:r>
            <a:r>
              <a:rPr lang="es-US" sz="1800" b="0" i="0" u="sng" strike="noStrike" cap="none" baseline="0" dirty="0">
                <a:effectLst/>
                <a:uFill>
                  <a:solidFill>
                    <a:srgbClr val="000000"/>
                  </a:solidFill>
                </a:uFill>
                <a:latin typeface="Calibri (MS)"/>
                <a:ea typeface="Calibri (MS)"/>
                <a:cs typeface="Calibri (MS)"/>
                <a:hlinkClick r:id="rId3" tooltip="https://www.youtube.com/watch?v=CEivufW2IWs" history="0">
                  <a:extLst>
                    <a:ext uri="{A12FA001-AC4F-418D-AE19-62706E023703}">
                      <ahyp:hlinkClr xmlns:ahyp="http://schemas.microsoft.com/office/drawing/2018/hyperlinkcolor" val="tx"/>
                    </a:ext>
                  </a:extLst>
                </a:hlinkClick>
              </a:rPr>
              <a:t>https://www.youtube.com/watch?v=CEivufW2IWs</a:t>
            </a:r>
          </a:p>
        </p:txBody>
      </p:sp>
      <p:sp>
        <p:nvSpPr>
          <p:cNvPr id="6" name="TextBox 6"/>
          <p:cNvSpPr txBox="1"/>
          <p:nvPr/>
        </p:nvSpPr>
        <p:spPr>
          <a:xfrm>
            <a:off x="14292812" y="9446896"/>
            <a:ext cx="2775987" cy="301365"/>
          </a:xfrm>
          <a:prstGeom prst="rect">
            <a:avLst/>
          </a:prstGeom>
        </p:spPr>
        <p:txBody>
          <a:bodyPr wrap="square" lIns="0" tIns="0" rIns="0" bIns="0" rtlCol="0" anchor="t">
            <a:spAutoFit/>
          </a:bodyPr>
          <a:lstStyle/>
          <a:p>
            <a:pPr algn="ctr">
              <a:lnSpc>
                <a:spcPts val="2520"/>
              </a:lnSpc>
            </a:pPr>
            <a:r>
              <a:rPr lang="es-US" sz="1800" b="0" i="0" u="none" strike="noStrike" cap="none" baseline="0" dirty="0">
                <a:solidFill>
                  <a:srgbClr val="000000"/>
                </a:solidFill>
                <a:effectLst/>
                <a:uFill>
                  <a:solidFill>
                    <a:prstClr val="black">
                      <a:alpha val="0"/>
                    </a:prstClr>
                  </a:solidFill>
                </a:uFill>
                <a:latin typeface="Calibri (MS)"/>
                <a:ea typeface="Calibri (MS)"/>
                <a:cs typeface="Calibri (MS)"/>
              </a:rPr>
              <a:t>Duración: 4:38 minutos</a:t>
            </a:r>
          </a:p>
        </p:txBody>
      </p:sp>
      <p:pic>
        <p:nvPicPr>
          <p:cNvPr id="8" name="Online Media 7" title="Online Sexual Abuse Can Happen">
            <a:hlinkClick r:id="" action="ppaction://media"/>
            <a:extLst>
              <a:ext uri="{FF2B5EF4-FFF2-40B4-BE49-F238E27FC236}">
                <a16:creationId xmlns:a16="http://schemas.microsoft.com/office/drawing/2014/main" id="{B2346163-9BB5-C8EA-D628-3811CB0139E9}"/>
              </a:ext>
            </a:extLst>
          </p:cNvPr>
          <p:cNvPicPr>
            <a:picLocks noRot="1" noChangeAspect="1"/>
          </p:cNvPicPr>
          <p:nvPr>
            <a:videoFile r:link="rId1"/>
          </p:nvPr>
        </p:nvPicPr>
        <p:blipFill>
          <a:blip r:embed="rId4"/>
          <a:stretch>
            <a:fillRect/>
          </a:stretch>
        </p:blipFill>
        <p:spPr>
          <a:xfrm>
            <a:off x="2041006" y="1350750"/>
            <a:ext cx="14205988" cy="80204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0278"/>
            <a:ext cx="18288000" cy="1656177"/>
            <a:chOff x="0" y="0"/>
            <a:chExt cx="4816593" cy="271065"/>
          </a:xfrm>
        </p:grpSpPr>
        <p:sp>
          <p:nvSpPr>
            <p:cNvPr id="3" name="Freeform 3"/>
            <p:cNvSpPr/>
            <p:nvPr/>
          </p:nvSpPr>
          <p:spPr>
            <a:xfrm>
              <a:off x="0" y="0"/>
              <a:ext cx="4816592" cy="271065"/>
            </a:xfrm>
            <a:custGeom>
              <a:avLst/>
              <a:gdLst/>
              <a:ahLst/>
              <a:cxnLst/>
              <a:rect l="l" t="t" r="r" b="b"/>
              <a:pathLst>
                <a:path w="4816592" h="271065">
                  <a:moveTo>
                    <a:pt x="0" y="0"/>
                  </a:moveTo>
                  <a:lnTo>
                    <a:pt x="4816592" y="0"/>
                  </a:lnTo>
                  <a:lnTo>
                    <a:pt x="4816592" y="271065"/>
                  </a:lnTo>
                  <a:lnTo>
                    <a:pt x="0" y="271065"/>
                  </a:lnTo>
                  <a:close/>
                </a:path>
              </a:pathLst>
            </a:custGeom>
            <a:solidFill>
              <a:srgbClr val="0C938B"/>
            </a:solidFill>
          </p:spPr>
          <p:txBody>
            <a:bodyPr/>
            <a:lstStyle/>
            <a:p>
              <a:endParaRPr lang="en-US"/>
            </a:p>
          </p:txBody>
        </p:sp>
        <p:sp>
          <p:nvSpPr>
            <p:cNvPr id="4" name="TextBox 4"/>
            <p:cNvSpPr txBox="1"/>
            <p:nvPr/>
          </p:nvSpPr>
          <p:spPr>
            <a:xfrm>
              <a:off x="0" y="-76200"/>
              <a:ext cx="4816593" cy="347265"/>
            </a:xfrm>
            <a:prstGeom prst="rect">
              <a:avLst/>
            </a:prstGeom>
          </p:spPr>
          <p:txBody>
            <a:bodyPr lIns="50800" tIns="50800" rIns="50800" bIns="50800" rtlCol="0" anchor="ctr"/>
            <a:lstStyle/>
            <a:p>
              <a:pPr algn="ctr">
                <a:lnSpc>
                  <a:spcPts val="2884"/>
                </a:lnSpc>
              </a:pPr>
              <a:endParaRPr/>
            </a:p>
          </p:txBody>
        </p:sp>
      </p:grpSp>
      <p:sp>
        <p:nvSpPr>
          <p:cNvPr id="5" name="TextBox 5"/>
          <p:cNvSpPr txBox="1"/>
          <p:nvPr/>
        </p:nvSpPr>
        <p:spPr>
          <a:xfrm>
            <a:off x="306474" y="-7466"/>
            <a:ext cx="17675051" cy="1271182"/>
          </a:xfrm>
          <a:prstGeom prst="rect">
            <a:avLst/>
          </a:prstGeom>
        </p:spPr>
        <p:txBody>
          <a:bodyPr lIns="0" tIns="0" rIns="0" bIns="0" rtlCol="0" anchor="t">
            <a:spAutoFit/>
          </a:bodyPr>
          <a:lstStyle/>
          <a:p>
            <a:pPr algn="ctr">
              <a:lnSpc>
                <a:spcPts val="5320"/>
              </a:lnSpc>
            </a:pPr>
            <a:r>
              <a:rPr lang="es-US" sz="3000" b="1" i="0" u="none" strike="noStrike" cap="none" baseline="0" dirty="0">
                <a:solidFill>
                  <a:srgbClr val="FFFFFF"/>
                </a:solidFill>
                <a:effectLst/>
                <a:uFill>
                  <a:solidFill>
                    <a:prstClr val="black">
                      <a:alpha val="0"/>
                    </a:prstClr>
                  </a:solidFill>
                </a:uFill>
                <a:latin typeface="Calibri (MS) Bold"/>
                <a:ea typeface="Calibri (MS) Bold"/>
                <a:cs typeface="Calibri (MS) Bold"/>
              </a:rPr>
              <a:t>Preguntas de debate dirigidas por el docente sobre el video “El abuso sexual en línea puede ocurrir” de </a:t>
            </a:r>
            <a:r>
              <a:rPr lang="es-US" sz="30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Fight</a:t>
            </a:r>
            <a:r>
              <a:rPr lang="es-US" sz="3000" b="1" i="0" u="none" strike="noStrike" cap="none" baseline="0" dirty="0">
                <a:solidFill>
                  <a:srgbClr val="FFFFFF"/>
                </a:solidFill>
                <a:effectLst/>
                <a:uFill>
                  <a:solidFill>
                    <a:prstClr val="black">
                      <a:alpha val="0"/>
                    </a:prstClr>
                  </a:solidFill>
                </a:uFill>
                <a:latin typeface="Calibri (MS) Bold"/>
                <a:ea typeface="Calibri (MS) Bold"/>
                <a:cs typeface="Calibri (MS) Bold"/>
              </a:rPr>
              <a:t> Child Abuse</a:t>
            </a:r>
          </a:p>
        </p:txBody>
      </p:sp>
      <p:sp>
        <p:nvSpPr>
          <p:cNvPr id="6" name="TextBox 6"/>
          <p:cNvSpPr txBox="1"/>
          <p:nvPr/>
        </p:nvSpPr>
        <p:spPr>
          <a:xfrm>
            <a:off x="2051257" y="3035070"/>
            <a:ext cx="14185486" cy="4216860"/>
          </a:xfrm>
          <a:prstGeom prst="rect">
            <a:avLst/>
          </a:prstGeom>
        </p:spPr>
        <p:txBody>
          <a:bodyPr wrap="square" lIns="0" tIns="0" rIns="0" bIns="0" rtlCol="0" anchor="t">
            <a:spAutoFit/>
          </a:bodyPr>
          <a:lstStyle/>
          <a:p>
            <a:pPr algn="ctr">
              <a:lnSpc>
                <a:spcPts val="5599"/>
              </a:lnSpc>
            </a:pP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Kevin no respetó a Kim ni sus límites. Mostró varias señales de alerta que fueron en aumento hasta que publicó sus fotos privadas e íntimas en línea.</a:t>
            </a:r>
          </a:p>
          <a:p>
            <a:pPr algn="ctr">
              <a:lnSpc>
                <a:spcPts val="5599"/>
              </a:lnSpc>
            </a:pPr>
            <a:endParaRPr lang="en-US" sz="3000" i="1" dirty="0">
              <a:solidFill>
                <a:srgbClr val="000000"/>
              </a:solidFill>
              <a:latin typeface="Calibri (MS) Italics"/>
              <a:ea typeface="Calibri (MS) Italics"/>
              <a:cs typeface="Calibri (MS) Italics"/>
              <a:sym typeface="Calibri (MS) Italics"/>
            </a:endParaRPr>
          </a:p>
          <a:p>
            <a:pPr algn="ctr">
              <a:lnSpc>
                <a:spcPts val="5599"/>
              </a:lnSpc>
            </a:pP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¿Qué señales de alerta mostró Kevin?</a:t>
            </a:r>
          </a:p>
          <a:p>
            <a:pPr algn="ctr">
              <a:lnSpc>
                <a:spcPts val="5599"/>
              </a:lnSpc>
            </a:pPr>
            <a:endParaRPr lang="en-US" sz="3000" i="1" dirty="0">
              <a:solidFill>
                <a:srgbClr val="000000"/>
              </a:solidFill>
              <a:latin typeface="Calibri (MS) Italics"/>
              <a:ea typeface="Calibri (MS) Italics"/>
              <a:cs typeface="Calibri (MS) Italics"/>
              <a:sym typeface="Calibri (MS) Italics"/>
            </a:endParaRPr>
          </a:p>
          <a:p>
            <a:pPr algn="ctr">
              <a:lnSpc>
                <a:spcPts val="5599"/>
              </a:lnSpc>
            </a:pP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¿Qué debería hacer alguien si se encuentra en una posición similar?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8288000" cy="1028700"/>
            <a:chOff x="0" y="0"/>
            <a:chExt cx="4936598" cy="270933"/>
          </a:xfrm>
        </p:grpSpPr>
        <p:sp>
          <p:nvSpPr>
            <p:cNvPr id="3" name="Freeform 3"/>
            <p:cNvSpPr/>
            <p:nvPr/>
          </p:nvSpPr>
          <p:spPr>
            <a:xfrm>
              <a:off x="0" y="0"/>
              <a:ext cx="4936598" cy="270933"/>
            </a:xfrm>
            <a:custGeom>
              <a:avLst/>
              <a:gdLst/>
              <a:ahLst/>
              <a:cxnLst/>
              <a:rect l="l" t="t" r="r" b="b"/>
              <a:pathLst>
                <a:path w="4936598" h="270933">
                  <a:moveTo>
                    <a:pt x="0" y="0"/>
                  </a:moveTo>
                  <a:lnTo>
                    <a:pt x="4936598" y="0"/>
                  </a:lnTo>
                  <a:lnTo>
                    <a:pt x="4936598"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936598" cy="3471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690843" y="3088543"/>
            <a:ext cx="8760948" cy="4928033"/>
          </a:xfrm>
          <a:custGeom>
            <a:avLst/>
            <a:gdLst/>
            <a:ahLst/>
            <a:cxnLst/>
            <a:rect l="l" t="t" r="r" b="b"/>
            <a:pathLst>
              <a:path w="8760948" h="4928033">
                <a:moveTo>
                  <a:pt x="0" y="0"/>
                </a:moveTo>
                <a:lnTo>
                  <a:pt x="8760948" y="0"/>
                </a:lnTo>
                <a:lnTo>
                  <a:pt x="8760948" y="4928033"/>
                </a:lnTo>
                <a:lnTo>
                  <a:pt x="0" y="4928033"/>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601200" y="2403363"/>
            <a:ext cx="8305800" cy="6298391"/>
          </a:xfrm>
          <a:prstGeom prst="rect">
            <a:avLst/>
          </a:prstGeom>
        </p:spPr>
        <p:txBody>
          <a:bodyPr wrap="square" lIns="0" tIns="0" rIns="0" bIns="0" rtlCol="0" anchor="t">
            <a:spAutoFit/>
          </a:bodyPr>
          <a:lstStyle/>
          <a:p>
            <a:pPr algn="ctr">
              <a:lnSpc>
                <a:spcPts val="4479"/>
              </a:lnSpc>
            </a:pPr>
            <a:r>
              <a:rPr lang="es-US" sz="2800" b="0" i="0" u="none" strike="noStrike" cap="none" baseline="0" dirty="0">
                <a:solidFill>
                  <a:srgbClr val="000000"/>
                </a:solidFill>
                <a:effectLst/>
                <a:uFill>
                  <a:solidFill>
                    <a:prstClr val="black">
                      <a:alpha val="0"/>
                    </a:prstClr>
                  </a:solidFill>
                </a:uFill>
                <a:latin typeface="Calibri (MS)"/>
                <a:ea typeface="Calibri (MS)"/>
                <a:cs typeface="Calibri (MS)"/>
              </a:rPr>
              <a:t>Un </a:t>
            </a:r>
            <a:r>
              <a:rPr lang="es-US" sz="2800" b="1" i="0" u="none" strike="noStrike" cap="none" baseline="0" dirty="0">
                <a:solidFill>
                  <a:srgbClr val="000000"/>
                </a:solidFill>
                <a:effectLst/>
                <a:uFill>
                  <a:solidFill>
                    <a:prstClr val="black">
                      <a:alpha val="0"/>
                    </a:prstClr>
                  </a:solidFill>
                </a:uFill>
                <a:latin typeface="Calibri (MS) Bold"/>
                <a:ea typeface="Calibri (MS) Bold"/>
                <a:cs typeface="Calibri (MS) Bold"/>
              </a:rPr>
              <a:t>servicio gratuito</a:t>
            </a:r>
            <a:r>
              <a:rPr lang="es-US" sz="2800" b="0" i="0" u="none" strike="noStrike" cap="none" baseline="0" dirty="0">
                <a:solidFill>
                  <a:srgbClr val="000000"/>
                </a:solidFill>
                <a:effectLst/>
                <a:uFill>
                  <a:solidFill>
                    <a:prstClr val="black">
                      <a:alpha val="0"/>
                    </a:prstClr>
                  </a:solidFill>
                </a:uFill>
                <a:latin typeface="Calibri (MS)"/>
                <a:ea typeface="Calibri (MS)"/>
                <a:cs typeface="Calibri (MS)"/>
              </a:rPr>
              <a:t> que puede ayudarte a eliminar o detener la distribución en línea de imágenes o videos de desnudos, parciales o completos, o sexualmente explícitos que te hayan tomado cuando tenías </a:t>
            </a:r>
            <a:r>
              <a:rPr lang="es-US" sz="2800" b="1" i="0" u="none" strike="noStrike" cap="none" baseline="0" dirty="0">
                <a:solidFill>
                  <a:srgbClr val="000000"/>
                </a:solidFill>
                <a:effectLst/>
                <a:uFill>
                  <a:solidFill>
                    <a:prstClr val="black">
                      <a:alpha val="0"/>
                    </a:prstClr>
                  </a:solidFill>
                </a:uFill>
                <a:latin typeface="Calibri (MS) Bold"/>
                <a:ea typeface="Calibri (MS) Bold"/>
                <a:cs typeface="Calibri (MS) Bold"/>
              </a:rPr>
              <a:t>menos de 18 años</a:t>
            </a:r>
            <a:r>
              <a:rPr lang="es-US" sz="2800" b="0" i="0" u="none" strike="noStrike" cap="none" baseline="0" dirty="0">
                <a:solidFill>
                  <a:srgbClr val="000000"/>
                </a:solidFill>
                <a:effectLst/>
                <a:uFill>
                  <a:solidFill>
                    <a:prstClr val="black">
                      <a:alpha val="0"/>
                    </a:prstClr>
                  </a:solidFill>
                </a:uFill>
                <a:latin typeface="Calibri (MS)"/>
                <a:ea typeface="Calibri (MS)"/>
                <a:cs typeface="Calibri (MS)"/>
              </a:rPr>
              <a:t>. </a:t>
            </a:r>
          </a:p>
          <a:p>
            <a:pPr algn="ctr">
              <a:lnSpc>
                <a:spcPts val="4479"/>
              </a:lnSpc>
            </a:pPr>
            <a:endParaRPr lang="en-US" sz="2800" dirty="0">
              <a:solidFill>
                <a:srgbClr val="000000"/>
              </a:solidFill>
              <a:latin typeface="Calibri (MS)"/>
              <a:ea typeface="Calibri (MS)"/>
              <a:cs typeface="Calibri (MS)"/>
              <a:sym typeface="Calibri (MS)"/>
            </a:endParaRPr>
          </a:p>
          <a:p>
            <a:pPr algn="ctr">
              <a:lnSpc>
                <a:spcPts val="4479"/>
              </a:lnSpc>
            </a:pPr>
            <a:r>
              <a:rPr lang="es-US" sz="2800" b="0" i="0" u="none" strike="noStrike" cap="none" baseline="0" dirty="0">
                <a:solidFill>
                  <a:srgbClr val="000000"/>
                </a:solidFill>
                <a:effectLst/>
                <a:uFill>
                  <a:solidFill>
                    <a:prstClr val="black">
                      <a:alpha val="0"/>
                    </a:prstClr>
                  </a:solidFill>
                </a:uFill>
                <a:latin typeface="Calibri (MS)"/>
                <a:ea typeface="Calibri (MS)"/>
                <a:cs typeface="Calibri (MS)"/>
              </a:rPr>
              <a:t>Puedes permanecer </a:t>
            </a:r>
            <a:r>
              <a:rPr lang="es-US" sz="2800" b="1" i="0" u="none" strike="noStrike" cap="none" baseline="0" dirty="0">
                <a:solidFill>
                  <a:srgbClr val="000000"/>
                </a:solidFill>
                <a:effectLst/>
                <a:uFill>
                  <a:solidFill>
                    <a:prstClr val="black">
                      <a:alpha val="0"/>
                    </a:prstClr>
                  </a:solidFill>
                </a:uFill>
                <a:latin typeface="Calibri (MS) Bold"/>
                <a:ea typeface="Calibri (MS) Bold"/>
                <a:cs typeface="Calibri (MS) Bold"/>
              </a:rPr>
              <a:t>anónimo</a:t>
            </a:r>
            <a:r>
              <a:rPr lang="es-US" sz="2800" b="0" i="0" u="none" strike="noStrike" cap="none" baseline="0" dirty="0">
                <a:solidFill>
                  <a:srgbClr val="000000"/>
                </a:solidFill>
                <a:effectLst/>
                <a:uFill>
                  <a:solidFill>
                    <a:prstClr val="black">
                      <a:alpha val="0"/>
                    </a:prstClr>
                  </a:solidFill>
                </a:uFill>
                <a:latin typeface="Calibri (MS)"/>
                <a:ea typeface="Calibri (MS)"/>
                <a:cs typeface="Calibri (MS)"/>
              </a:rPr>
              <a:t> mientras utilizas el servicio y no tienes que enviar tus imágenes o videos a nadie. </a:t>
            </a:r>
          </a:p>
          <a:p>
            <a:pPr algn="ctr">
              <a:lnSpc>
                <a:spcPts val="4479"/>
              </a:lnSpc>
            </a:pPr>
            <a:endParaRPr lang="en-US" sz="2800" dirty="0">
              <a:solidFill>
                <a:srgbClr val="000000"/>
              </a:solidFill>
              <a:latin typeface="Calibri (MS)"/>
              <a:ea typeface="Calibri (MS)"/>
              <a:cs typeface="Calibri (MS)"/>
              <a:sym typeface="Calibri (MS)"/>
            </a:endParaRPr>
          </a:p>
          <a:p>
            <a:pPr algn="ctr">
              <a:lnSpc>
                <a:spcPts val="4479"/>
              </a:lnSpc>
            </a:pPr>
            <a:r>
              <a:rPr lang="es-US" sz="2800" b="0" i="0" u="none" strike="noStrike" cap="none" baseline="0" dirty="0">
                <a:solidFill>
                  <a:srgbClr val="000000"/>
                </a:solidFill>
                <a:effectLst/>
                <a:uFill>
                  <a:solidFill>
                    <a:prstClr val="black">
                      <a:alpha val="0"/>
                    </a:prstClr>
                  </a:solidFill>
                </a:uFill>
                <a:latin typeface="Calibri (MS)"/>
                <a:ea typeface="Calibri (MS)"/>
                <a:cs typeface="Calibri (MS)"/>
              </a:rPr>
              <a:t>Funcionará en plataformas en línea públicas o sin encriptar que hayan aceptado participar.</a:t>
            </a:r>
          </a:p>
        </p:txBody>
      </p:sp>
      <p:sp>
        <p:nvSpPr>
          <p:cNvPr id="7" name="TextBox 7"/>
          <p:cNvSpPr txBox="1"/>
          <p:nvPr/>
        </p:nvSpPr>
        <p:spPr>
          <a:xfrm>
            <a:off x="4527009" y="38100"/>
            <a:ext cx="9849564" cy="775405"/>
          </a:xfrm>
          <a:prstGeom prst="rect">
            <a:avLst/>
          </a:prstGeom>
        </p:spPr>
        <p:txBody>
          <a:bodyPr wrap="square"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Take</a:t>
            </a: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It</a:t>
            </a: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 Down” del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NCMEC</a:t>
            </a:r>
            <a:endPar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endParaRPr>
          </a:p>
        </p:txBody>
      </p:sp>
      <p:sp>
        <p:nvSpPr>
          <p:cNvPr id="8" name="TextBox 8"/>
          <p:cNvSpPr txBox="1"/>
          <p:nvPr/>
        </p:nvSpPr>
        <p:spPr>
          <a:xfrm>
            <a:off x="7871684" y="1166734"/>
            <a:ext cx="2567715" cy="585994"/>
          </a:xfrm>
          <a:prstGeom prst="rect">
            <a:avLst/>
          </a:prstGeom>
        </p:spPr>
        <p:txBody>
          <a:bodyPr wrap="square" lIns="0" tIns="0" rIns="0" bIns="0" rtlCol="0" anchor="t">
            <a:spAutoFit/>
          </a:bodyPr>
          <a:lstStyle/>
          <a:p>
            <a:pPr algn="ctr">
              <a:lnSpc>
                <a:spcPts val="504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¿Qué es?</a:t>
            </a:r>
          </a:p>
        </p:txBody>
      </p:sp>
      <p:sp>
        <p:nvSpPr>
          <p:cNvPr id="9" name="TextBox 9"/>
          <p:cNvSpPr txBox="1"/>
          <p:nvPr/>
        </p:nvSpPr>
        <p:spPr>
          <a:xfrm>
            <a:off x="5508977" y="9754180"/>
            <a:ext cx="7270047" cy="311368"/>
          </a:xfrm>
          <a:prstGeom prst="rect">
            <a:avLst/>
          </a:prstGeom>
        </p:spPr>
        <p:txBody>
          <a:bodyPr lIns="0" tIns="0" rIns="0" bIns="0" rtlCol="0" anchor="t">
            <a:spAutoFit/>
          </a:bodyPr>
          <a:lstStyle/>
          <a:p>
            <a:pPr algn="ctr">
              <a:lnSpc>
                <a:spcPts val="2520"/>
              </a:lnSpc>
            </a:pPr>
            <a:r>
              <a:rPr lang="es-US" sz="1800" b="0" i="0" u="none" strike="noStrike" cap="none" baseline="0" dirty="0">
                <a:effectLst/>
                <a:uFill>
                  <a:solidFill>
                    <a:prstClr val="black">
                      <a:alpha val="0"/>
                    </a:prstClr>
                  </a:solidFill>
                </a:uFill>
                <a:latin typeface="Calibri (MS)"/>
                <a:ea typeface="Calibri (MS)"/>
                <a:cs typeface="Calibri (MS)"/>
              </a:rPr>
              <a:t>Fuente: </a:t>
            </a:r>
            <a:r>
              <a:rPr lang="es-US" sz="1800" b="0" i="0" u="sng" strike="noStrike" cap="none" baseline="0" dirty="0">
                <a:effectLst/>
                <a:uFill>
                  <a:solidFill>
                    <a:srgbClr val="000000"/>
                  </a:solidFill>
                </a:uFill>
                <a:latin typeface="Calibri (MS)"/>
                <a:ea typeface="Calibri (MS)"/>
                <a:cs typeface="Calibri (MS)"/>
                <a:hlinkClick r:id="rId3" tooltip="https://takeitdown.ncmec.org" history="0">
                  <a:extLst>
                    <a:ext uri="{A12FA001-AC4F-418D-AE19-62706E023703}">
                      <ahyp:hlinkClr xmlns:ahyp="http://schemas.microsoft.com/office/drawing/2018/hyperlinkcolor" val="tx"/>
                    </a:ext>
                  </a:extLst>
                </a:hlinkClick>
              </a:rPr>
              <a:t>https://takeitdown.ncmec.org</a:t>
            </a:r>
          </a:p>
        </p:txBody>
      </p:sp>
      <p:sp>
        <p:nvSpPr>
          <p:cNvPr id="10" name="矩形 9">
            <a:extLst>
              <a:ext uri="{FF2B5EF4-FFF2-40B4-BE49-F238E27FC236}">
                <a16:creationId xmlns:a16="http://schemas.microsoft.com/office/drawing/2014/main" id="{6D35BC01-48B6-693E-D458-17E5055C7DAD}"/>
              </a:ext>
            </a:extLst>
          </p:cNvPr>
          <p:cNvSpPr/>
          <p:nvPr/>
        </p:nvSpPr>
        <p:spPr>
          <a:xfrm>
            <a:off x="1524000" y="4533900"/>
            <a:ext cx="3451954" cy="769620"/>
          </a:xfrm>
          <a:prstGeom prst="rect">
            <a:avLst/>
          </a:prstGeom>
          <a:noFill/>
        </p:spPr>
        <p:txBody>
          <a:bodyPr wrap="none" lIns="0" tIns="0" rIns="0" bIns="0">
            <a:spAutoFit/>
          </a:bodyPr>
          <a:lstStyle/>
          <a:p>
            <a:pPr indent="0"/>
            <a:r>
              <a:rPr lang="es-US" sz="5000" b="1" i="0" u="none" strike="noStrike" cap="none" baseline="0">
                <a:solidFill>
                  <a:srgbClr val="25375B"/>
                </a:solidFill>
                <a:effectLst/>
                <a:uFill>
                  <a:solidFill>
                    <a:prstClr val="black">
                      <a:alpha val="0"/>
                    </a:prstClr>
                  </a:solidFill>
                </a:uFill>
                <a:latin typeface="Calibri"/>
                <a:ea typeface="Calibri"/>
                <a:cs typeface="Calibri"/>
              </a:rPr>
              <a:t>Take</a:t>
            </a:r>
            <a:r>
              <a:rPr lang="es-US" sz="5000" b="1" i="0" u="none" strike="noStrike" cap="none" baseline="0">
                <a:solidFill>
                  <a:srgbClr val="404040"/>
                </a:solidFill>
                <a:effectLst/>
                <a:uFill>
                  <a:solidFill>
                    <a:prstClr val="black">
                      <a:alpha val="0"/>
                    </a:prstClr>
                  </a:solidFill>
                </a:uFill>
                <a:latin typeface="Calibri"/>
                <a:ea typeface="Calibri"/>
                <a:cs typeface="Calibri"/>
              </a:rPr>
              <a:t> </a:t>
            </a:r>
            <a:r>
              <a:rPr lang="es-US" sz="5000" b="1" i="0" u="none" strike="noStrike" cap="none" baseline="0">
                <a:solidFill>
                  <a:srgbClr val="BB7575"/>
                </a:solidFill>
                <a:effectLst/>
                <a:uFill>
                  <a:solidFill>
                    <a:prstClr val="black">
                      <a:alpha val="0"/>
                    </a:prstClr>
                  </a:solidFill>
                </a:uFill>
                <a:latin typeface="Calibri"/>
                <a:ea typeface="Calibri"/>
                <a:cs typeface="Calibri"/>
              </a:rPr>
              <a:t>It </a:t>
            </a:r>
            <a:r>
              <a:rPr lang="es-US" sz="5000" b="1" i="0" u="none" strike="noStrike" cap="none" baseline="0">
                <a:solidFill>
                  <a:srgbClr val="25375B"/>
                </a:solidFill>
                <a:effectLst/>
                <a:uFill>
                  <a:solidFill>
                    <a:prstClr val="black">
                      <a:alpha val="0"/>
                    </a:prstClr>
                  </a:solidFill>
                </a:uFill>
                <a:latin typeface="Calibri"/>
                <a:ea typeface="Calibri"/>
                <a:cs typeface="Calibri"/>
              </a:rPr>
              <a:t>Down</a:t>
            </a:r>
          </a:p>
        </p:txBody>
      </p:sp>
      <p:sp>
        <p:nvSpPr>
          <p:cNvPr id="11" name="矩形 10">
            <a:extLst>
              <a:ext uri="{FF2B5EF4-FFF2-40B4-BE49-F238E27FC236}">
                <a16:creationId xmlns:a16="http://schemas.microsoft.com/office/drawing/2014/main" id="{C50CEC5B-EC8C-24FB-2E84-B6670A373B67}"/>
              </a:ext>
            </a:extLst>
          </p:cNvPr>
          <p:cNvSpPr/>
          <p:nvPr/>
        </p:nvSpPr>
        <p:spPr>
          <a:xfrm>
            <a:off x="7962900" y="7142574"/>
            <a:ext cx="1121664" cy="550664"/>
          </a:xfrm>
          <a:prstGeom prst="rect">
            <a:avLst/>
          </a:prstGeom>
          <a:noFill/>
        </p:spPr>
        <p:txBody>
          <a:bodyPr lIns="0" tIns="0" rIns="0" bIns="0">
            <a:spAutoFit/>
          </a:bodyPr>
          <a:lstStyle/>
          <a:p>
            <a:pPr indent="0">
              <a:lnSpc>
                <a:spcPct val="90000"/>
              </a:lnSpc>
            </a:pPr>
            <a:r>
              <a:rPr lang="es-US" sz="700" b="0" i="0" u="none" strike="noStrike" cap="none" baseline="0">
                <a:solidFill>
                  <a:srgbClr val="000000"/>
                </a:solidFill>
                <a:effectLst/>
                <a:uFill>
                  <a:solidFill>
                    <a:prstClr val="black">
                      <a:alpha val="0"/>
                    </a:prstClr>
                  </a:solidFill>
                </a:uFill>
                <a:latin typeface="Arial"/>
                <a:ea typeface="Arial"/>
                <a:cs typeface="Arial"/>
              </a:rPr>
              <a:t>NATIONAL CENTER FOR </a:t>
            </a:r>
            <a:r>
              <a:rPr lang="es-US" sz="1300" b="1" i="0" u="none" strike="noStrike" cap="none" baseline="0">
                <a:solidFill>
                  <a:srgbClr val="000000"/>
                </a:solidFill>
                <a:effectLst/>
                <a:uFill>
                  <a:solidFill>
                    <a:prstClr val="black">
                      <a:alpha val="0"/>
                    </a:prstClr>
                  </a:solidFill>
                </a:uFill>
                <a:latin typeface="Times New Roman"/>
                <a:ea typeface="Times New Roman"/>
                <a:cs typeface="Times New Roman"/>
              </a:rPr>
              <a:t>MISSING &amp;</a:t>
            </a:r>
          </a:p>
          <a:p>
            <a:pPr indent="0">
              <a:lnSpc>
                <a:spcPct val="90000"/>
              </a:lnSpc>
            </a:pPr>
            <a:r>
              <a:rPr lang="es-US" sz="1300" b="1" i="0" u="none" strike="noStrike" cap="none" baseline="0">
                <a:solidFill>
                  <a:srgbClr val="000000"/>
                </a:solidFill>
                <a:effectLst/>
                <a:uFill>
                  <a:solidFill>
                    <a:prstClr val="black">
                      <a:alpha val="0"/>
                    </a:prstClr>
                  </a:solidFill>
                </a:uFill>
                <a:latin typeface="Times New Roman"/>
                <a:ea typeface="Times New Roman"/>
                <a:cs typeface="Times New Roman"/>
              </a:rPr>
              <a:t>EXPLOITED </a:t>
            </a:r>
            <a:r>
              <a:rPr lang="es-US" sz="700" b="0" i="0" u="none" strike="noStrike" cap="none" baseline="0">
                <a:solidFill>
                  <a:srgbClr val="000000"/>
                </a:solidFill>
                <a:effectLst/>
                <a:uFill>
                  <a:solidFill>
                    <a:prstClr val="black">
                      <a:alpha val="0"/>
                    </a:prstClr>
                  </a:solidFill>
                </a:uFill>
                <a:latin typeface="Arial"/>
                <a:ea typeface="Arial"/>
                <a:cs typeface="Arial"/>
              </a:rPr>
              <a:t>CHILDREN</a:t>
            </a:r>
            <a:r>
              <a:rPr lang="es-US" sz="700" b="0" i="0" u="none" strike="noStrike" cap="none" baseline="30000">
                <a:solidFill>
                  <a:srgbClr val="000000"/>
                </a:solidFill>
                <a:effectLst/>
                <a:uFill>
                  <a:solidFill>
                    <a:prstClr val="black">
                      <a:alpha val="0"/>
                    </a:prstClr>
                  </a:solidFill>
                </a:uFill>
                <a:latin typeface="Arial"/>
                <a:ea typeface="Arial"/>
                <a:cs typeface="Arial"/>
              </a:rPr>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91354"/>
            <a:ext cx="18288000" cy="1877158"/>
            <a:chOff x="0" y="-129410"/>
            <a:chExt cx="4816593" cy="494395"/>
          </a:xfrm>
        </p:grpSpPr>
        <p:sp>
          <p:nvSpPr>
            <p:cNvPr id="3" name="Freeform 3"/>
            <p:cNvSpPr/>
            <p:nvPr/>
          </p:nvSpPr>
          <p:spPr>
            <a:xfrm>
              <a:off x="0" y="0"/>
              <a:ext cx="4816592" cy="284845"/>
            </a:xfrm>
            <a:custGeom>
              <a:avLst/>
              <a:gdLst/>
              <a:ahLst/>
              <a:cxnLst/>
              <a:rect l="l" t="t" r="r" b="b"/>
              <a:pathLst>
                <a:path w="4816592" h="284845">
                  <a:moveTo>
                    <a:pt x="0" y="0"/>
                  </a:moveTo>
                  <a:lnTo>
                    <a:pt x="4816592" y="0"/>
                  </a:lnTo>
                  <a:lnTo>
                    <a:pt x="4816592" y="284845"/>
                  </a:lnTo>
                  <a:lnTo>
                    <a:pt x="0" y="284845"/>
                  </a:lnTo>
                  <a:close/>
                </a:path>
              </a:pathLst>
            </a:custGeom>
            <a:solidFill>
              <a:srgbClr val="0C938B"/>
            </a:solidFill>
          </p:spPr>
          <p:txBody>
            <a:bodyPr/>
            <a:lstStyle/>
            <a:p>
              <a:endParaRPr lang="en-US"/>
            </a:p>
          </p:txBody>
        </p:sp>
        <p:sp>
          <p:nvSpPr>
            <p:cNvPr id="4" name="TextBox 4"/>
            <p:cNvSpPr txBox="1"/>
            <p:nvPr/>
          </p:nvSpPr>
          <p:spPr>
            <a:xfrm>
              <a:off x="0" y="-129410"/>
              <a:ext cx="4816593" cy="494395"/>
            </a:xfrm>
            <a:prstGeom prst="rect">
              <a:avLst/>
            </a:prstGeom>
          </p:spPr>
          <p:txBody>
            <a:bodyPr lIns="50800" tIns="50800" rIns="50800" bIns="50800" rtlCol="0" anchor="ct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Video “Rebobinar” del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NCMEC</a:t>
              </a:r>
              <a:endPar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endParaRPr>
            </a:p>
          </p:txBody>
        </p:sp>
      </p:grpSp>
      <p:sp>
        <p:nvSpPr>
          <p:cNvPr id="5" name="TextBox 5"/>
          <p:cNvSpPr txBox="1"/>
          <p:nvPr/>
        </p:nvSpPr>
        <p:spPr>
          <a:xfrm>
            <a:off x="6405711" y="9715500"/>
            <a:ext cx="5476577" cy="301365"/>
          </a:xfrm>
          <a:prstGeom prst="rect">
            <a:avLst/>
          </a:prstGeom>
        </p:spPr>
        <p:txBody>
          <a:bodyPr lIns="0" tIns="0" rIns="0" bIns="0" rtlCol="0" anchor="t">
            <a:spAutoFit/>
          </a:bodyPr>
          <a:lstStyle/>
          <a:p>
            <a:pPr algn="ctr">
              <a:lnSpc>
                <a:spcPts val="2520"/>
              </a:lnSpc>
            </a:pPr>
            <a:r>
              <a:rPr lang="es-US" sz="1800" b="0" i="0" u="none" strike="noStrike" cap="none" baseline="0" dirty="0">
                <a:effectLst/>
                <a:uFill>
                  <a:solidFill>
                    <a:prstClr val="black">
                      <a:alpha val="0"/>
                    </a:prstClr>
                  </a:solidFill>
                </a:uFill>
                <a:latin typeface="Calibri (MS)"/>
                <a:ea typeface="Calibri (MS)"/>
                <a:cs typeface="Calibri (MS)"/>
                <a:hlinkClick r:id="rId3" tooltip="https://www.youtube.com/watch?v=pAaXbBzVdJE" history="0">
                  <a:extLst>
                    <a:ext uri="{A12FA001-AC4F-418D-AE19-62706E023703}">
                      <ahyp:hlinkClr xmlns:ahyp="http://schemas.microsoft.com/office/drawing/2018/hyperlinkcolor" val="tx"/>
                    </a:ext>
                  </a:extLst>
                </a:hlinkClick>
              </a:rPr>
              <a:t>Fuente: </a:t>
            </a:r>
            <a:r>
              <a:rPr lang="es-US" sz="1800" b="0" i="0" u="sng" strike="noStrike" cap="none" baseline="0" dirty="0">
                <a:effectLst/>
                <a:uFill>
                  <a:solidFill>
                    <a:srgbClr val="000000"/>
                  </a:solidFill>
                </a:uFill>
                <a:latin typeface="Calibri (MS)"/>
                <a:ea typeface="Calibri (MS)"/>
                <a:cs typeface="Calibri (MS)"/>
                <a:hlinkClick r:id="rId3" tooltip="https://www.youtube.com/watch?v=pAaXbBzVdJE" history="0">
                  <a:extLst>
                    <a:ext uri="{A12FA001-AC4F-418D-AE19-62706E023703}">
                      <ahyp:hlinkClr xmlns:ahyp="http://schemas.microsoft.com/office/drawing/2018/hyperlinkcolor" val="tx"/>
                    </a:ext>
                  </a:extLst>
                </a:hlinkClick>
              </a:rPr>
              <a:t>https://www.youtube.com/watch?v=pAaXbBzVdJE</a:t>
            </a:r>
          </a:p>
        </p:txBody>
      </p:sp>
      <p:sp>
        <p:nvSpPr>
          <p:cNvPr id="6" name="TextBox 6"/>
          <p:cNvSpPr txBox="1"/>
          <p:nvPr/>
        </p:nvSpPr>
        <p:spPr>
          <a:xfrm>
            <a:off x="14292812" y="9446896"/>
            <a:ext cx="2928387" cy="301365"/>
          </a:xfrm>
          <a:prstGeom prst="rect">
            <a:avLst/>
          </a:prstGeom>
        </p:spPr>
        <p:txBody>
          <a:bodyPr wrap="square" lIns="0" tIns="0" rIns="0" bIns="0" rtlCol="0" anchor="t">
            <a:spAutoFit/>
          </a:bodyPr>
          <a:lstStyle/>
          <a:p>
            <a:pPr algn="ctr">
              <a:lnSpc>
                <a:spcPts val="2520"/>
              </a:lnSpc>
            </a:pPr>
            <a:r>
              <a:rPr lang="es-US" sz="1800" b="0" i="0" u="none" strike="noStrike" cap="none" baseline="0" dirty="0">
                <a:solidFill>
                  <a:srgbClr val="000000"/>
                </a:solidFill>
                <a:effectLst/>
                <a:uFill>
                  <a:solidFill>
                    <a:prstClr val="black">
                      <a:alpha val="0"/>
                    </a:prstClr>
                  </a:solidFill>
                </a:uFill>
                <a:latin typeface="Calibri (MS)"/>
                <a:ea typeface="Calibri (MS)"/>
                <a:cs typeface="Calibri (MS)"/>
              </a:rPr>
              <a:t>Duración: 0:30 minutos</a:t>
            </a:r>
          </a:p>
        </p:txBody>
      </p:sp>
      <p:pic>
        <p:nvPicPr>
          <p:cNvPr id="8" name="Online Media 7" title="Take It Down: Rewind (Full Trailer)">
            <a:hlinkClick r:id="" action="ppaction://media"/>
            <a:extLst>
              <a:ext uri="{FF2B5EF4-FFF2-40B4-BE49-F238E27FC236}">
                <a16:creationId xmlns:a16="http://schemas.microsoft.com/office/drawing/2014/main" id="{556D3FB0-EC29-EFD4-81EB-B377771B991A}"/>
              </a:ext>
            </a:extLst>
          </p:cNvPr>
          <p:cNvPicPr>
            <a:picLocks noRot="1" noChangeAspect="1"/>
          </p:cNvPicPr>
          <p:nvPr>
            <a:videoFile r:link="rId1"/>
          </p:nvPr>
        </p:nvPicPr>
        <p:blipFill>
          <a:blip r:embed="rId4"/>
          <a:stretch>
            <a:fillRect/>
          </a:stretch>
        </p:blipFill>
        <p:spPr>
          <a:xfrm>
            <a:off x="1981200" y="1165171"/>
            <a:ext cx="14129788" cy="797744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858923"/>
            <a:chOff x="0" y="0"/>
            <a:chExt cx="4816593" cy="226218"/>
          </a:xfrm>
        </p:grpSpPr>
        <p:sp>
          <p:nvSpPr>
            <p:cNvPr id="3" name="Freeform 3"/>
            <p:cNvSpPr/>
            <p:nvPr/>
          </p:nvSpPr>
          <p:spPr>
            <a:xfrm>
              <a:off x="0" y="0"/>
              <a:ext cx="4816592" cy="226218"/>
            </a:xfrm>
            <a:custGeom>
              <a:avLst/>
              <a:gdLst/>
              <a:ahLst/>
              <a:cxnLst/>
              <a:rect l="l" t="t" r="r" b="b"/>
              <a:pathLst>
                <a:path w="4816592" h="226218">
                  <a:moveTo>
                    <a:pt x="0" y="0"/>
                  </a:moveTo>
                  <a:lnTo>
                    <a:pt x="4816592" y="0"/>
                  </a:lnTo>
                  <a:lnTo>
                    <a:pt x="4816592" y="226218"/>
                  </a:lnTo>
                  <a:lnTo>
                    <a:pt x="0" y="226218"/>
                  </a:lnTo>
                  <a:close/>
                </a:path>
              </a:pathLst>
            </a:custGeom>
            <a:solidFill>
              <a:srgbClr val="0C938B"/>
            </a:solidFill>
          </p:spPr>
          <p:txBody>
            <a:bodyPr/>
            <a:lstStyle/>
            <a:p>
              <a:endParaRPr lang="en-US"/>
            </a:p>
          </p:txBody>
        </p:sp>
        <p:sp>
          <p:nvSpPr>
            <p:cNvPr id="4" name="TextBox 4"/>
            <p:cNvSpPr txBox="1"/>
            <p:nvPr/>
          </p:nvSpPr>
          <p:spPr>
            <a:xfrm>
              <a:off x="0" y="-76200"/>
              <a:ext cx="4816593" cy="302418"/>
            </a:xfrm>
            <a:prstGeom prst="rect">
              <a:avLst/>
            </a:prstGeom>
          </p:spPr>
          <p:txBody>
            <a:bodyPr lIns="50800" tIns="50800" rIns="50800" bIns="50800" rtlCol="0" anchor="ctr"/>
            <a:lstStyle/>
            <a:p>
              <a:pPr algn="ctr">
                <a:lnSpc>
                  <a:spcPts val="2884"/>
                </a:lnSpc>
              </a:pPr>
              <a:endParaRPr/>
            </a:p>
          </p:txBody>
        </p:sp>
      </p:grpSp>
      <p:sp>
        <p:nvSpPr>
          <p:cNvPr id="5" name="TextBox 5"/>
          <p:cNvSpPr txBox="1"/>
          <p:nvPr/>
        </p:nvSpPr>
        <p:spPr>
          <a:xfrm>
            <a:off x="3893708" y="-159501"/>
            <a:ext cx="10500584"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Comprométete con la campaña Pledge2Protect</a:t>
            </a:r>
          </a:p>
        </p:txBody>
      </p:sp>
      <p:sp>
        <p:nvSpPr>
          <p:cNvPr id="6" name="TextBox 6"/>
          <p:cNvSpPr txBox="1"/>
          <p:nvPr/>
        </p:nvSpPr>
        <p:spPr>
          <a:xfrm>
            <a:off x="6554926" y="9764305"/>
            <a:ext cx="5178147" cy="301365"/>
          </a:xfrm>
          <a:prstGeom prst="rect">
            <a:avLst/>
          </a:prstGeom>
        </p:spPr>
        <p:txBody>
          <a:bodyPr lIns="0" tIns="0" rIns="0" bIns="0" rtlCol="0" anchor="t">
            <a:spAutoFit/>
          </a:bodyPr>
          <a:lstStyle/>
          <a:p>
            <a:pPr algn="ctr">
              <a:lnSpc>
                <a:spcPts val="2520"/>
              </a:lnSpc>
            </a:pPr>
            <a:r>
              <a:rPr lang="es-US" sz="1800" b="0" i="0" u="none" strike="noStrike" cap="none" baseline="0" dirty="0">
                <a:effectLst/>
                <a:uFill>
                  <a:solidFill>
                    <a:prstClr val="black">
                      <a:alpha val="0"/>
                    </a:prstClr>
                  </a:solidFill>
                </a:uFill>
                <a:latin typeface="Calibri (MS)"/>
                <a:ea typeface="Calibri (MS)"/>
                <a:cs typeface="Calibri (MS)"/>
              </a:rPr>
              <a:t>Fuente: </a:t>
            </a:r>
            <a:r>
              <a:rPr lang="es-US" sz="1800" b="0" i="0" u="sng" strike="noStrike" cap="none" baseline="0" dirty="0">
                <a:effectLst/>
                <a:uFill>
                  <a:solidFill>
                    <a:srgbClr val="000000"/>
                  </a:solidFill>
                </a:uFill>
                <a:latin typeface="Calibri (MS)"/>
                <a:ea typeface="Calibri (MS)"/>
                <a:cs typeface="Calibri (MS)"/>
                <a:hlinkClick r:id="rId2" tooltip="https://www.dhs.gov/know2protect/p2p/teens" history="0">
                  <a:extLst>
                    <a:ext uri="{A12FA001-AC4F-418D-AE19-62706E023703}">
                      <ahyp:hlinkClr xmlns:ahyp="http://schemas.microsoft.com/office/drawing/2018/hyperlinkcolor" val="tx"/>
                    </a:ext>
                  </a:extLst>
                </a:hlinkClick>
              </a:rPr>
              <a:t>https://www.dhs.gov/know2protect/p2p/teens</a:t>
            </a:r>
          </a:p>
        </p:txBody>
      </p:sp>
      <p:sp>
        <p:nvSpPr>
          <p:cNvPr id="7" name="TextBox 7"/>
          <p:cNvSpPr txBox="1"/>
          <p:nvPr/>
        </p:nvSpPr>
        <p:spPr>
          <a:xfrm>
            <a:off x="381000" y="1623217"/>
            <a:ext cx="17373600" cy="8043228"/>
          </a:xfrm>
          <a:prstGeom prst="rect">
            <a:avLst/>
          </a:prstGeom>
        </p:spPr>
        <p:txBody>
          <a:bodyPr wrap="square" lIns="0" tIns="0" rIns="0" bIns="0" rtlCol="0" anchor="t">
            <a:spAutoFit/>
          </a:bodyPr>
          <a:lstStyle/>
          <a:p>
            <a:pPr marL="690881" lvl="1" indent="-345440" algn="l">
              <a:lnSpc>
                <a:spcPts val="448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Me comprometo a no crear ni compartir imágenes sexualmente explícitas reales o generadas por IA de mí mismo o de mis compañeros. A continuación, repasa el documento </a:t>
            </a:r>
            <a:r>
              <a:rPr lang="es-US" sz="3000" b="0" i="0" u="sng" strike="noStrike" cap="none" baseline="0" dirty="0">
                <a:solidFill>
                  <a:srgbClr val="000000"/>
                </a:solidFill>
                <a:effectLst/>
                <a:uFill>
                  <a:solidFill>
                    <a:srgbClr val="000000"/>
                  </a:solidFill>
                </a:uFill>
                <a:latin typeface="Calibri (MS)"/>
                <a:ea typeface="Calibri (MS)"/>
                <a:cs typeface="Calibri (MS)"/>
                <a:hlinkClick r:id="rId3" tooltip="https://www.dhs.gov/sites/default/files/2025-07/25_0801_k2p_p2p_peer-crimes-teens.pdf" history="0"/>
              </a:rPr>
              <a:t>Cómo identificar los riesgos entre iguales: una guía para adolescentes</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t>
            </a:r>
          </a:p>
          <a:p>
            <a:pPr marL="690881" lvl="1" indent="-345440" algn="l">
              <a:lnSpc>
                <a:spcPts val="448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Me comprometo a revisar la </a:t>
            </a:r>
            <a:r>
              <a:rPr lang="es-US" sz="3000" b="0" i="0" u="sng" strike="noStrike" cap="none" baseline="0" dirty="0">
                <a:solidFill>
                  <a:srgbClr val="000000"/>
                </a:solidFill>
                <a:effectLst/>
                <a:uFill>
                  <a:solidFill>
                    <a:srgbClr val="000000"/>
                  </a:solidFill>
                </a:uFill>
                <a:latin typeface="Calibri (MS)"/>
                <a:ea typeface="Calibri (MS)"/>
                <a:cs typeface="Calibri (MS)"/>
                <a:hlinkClick r:id="rId4" tooltip="https://www.dhs.gov/sites/default/files/2025-07/25_0801_k2p_p2p-Exit-Checklist-Kids-Teens.pdf" history="0"/>
              </a:rPr>
              <a:t>lista de verificación de la estrategia de salida</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crear mi propia estrategia de salida y hablar de esto con mis amigos para estar preparados por si algo sale mal en línea o no parece correcto.</a:t>
            </a:r>
          </a:p>
          <a:p>
            <a:pPr marL="690881" lvl="1" indent="-345440" algn="l">
              <a:lnSpc>
                <a:spcPts val="448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Me comprometo a añadir a favoritos la página </a:t>
            </a:r>
            <a:r>
              <a:rPr lang="es-US" sz="3000" b="0" i="0" u="sng" strike="noStrike" cap="none" baseline="0" dirty="0">
                <a:solidFill>
                  <a:srgbClr val="000000"/>
                </a:solidFill>
                <a:effectLst/>
                <a:uFill>
                  <a:solidFill>
                    <a:srgbClr val="000000"/>
                  </a:solidFill>
                </a:uFill>
                <a:latin typeface="Calibri (MS)"/>
                <a:ea typeface="Calibri (MS)"/>
                <a:cs typeface="Calibri (MS)"/>
                <a:hlinkClick r:id="rId5" tooltip="https://www.dhs.gov/know2protect/how-to-report" history="0"/>
              </a:rPr>
              <a:t>How2Report</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y revisar el </a:t>
            </a:r>
            <a:r>
              <a:rPr lang="es-US" sz="3000" b="0" i="0" u="sng" strike="noStrike" cap="none" baseline="0" dirty="0">
                <a:solidFill>
                  <a:srgbClr val="000000"/>
                </a:solidFill>
                <a:effectLst/>
                <a:uFill>
                  <a:solidFill>
                    <a:srgbClr val="000000"/>
                  </a:solidFill>
                </a:uFill>
                <a:latin typeface="Calibri (MS)"/>
                <a:ea typeface="Calibri (MS)"/>
                <a:cs typeface="Calibri (MS)"/>
                <a:hlinkClick r:id="rId6" tooltip="https://www.dhs.gov/sites/default/files/2025-07/25_0801_k2p_p2p_support-directory.pdf" history="0"/>
              </a:rPr>
              <a:t>directorio de soporte “</a:t>
            </a:r>
            <a:r>
              <a:rPr lang="es-US" sz="3000" b="0" i="0" u="sng" strike="noStrike" cap="none" baseline="0" dirty="0" err="1">
                <a:solidFill>
                  <a:srgbClr val="000000"/>
                </a:solidFill>
                <a:effectLst/>
                <a:uFill>
                  <a:solidFill>
                    <a:srgbClr val="000000"/>
                  </a:solidFill>
                </a:uFill>
                <a:latin typeface="Calibri (MS)"/>
                <a:ea typeface="Calibri (MS)"/>
                <a:cs typeface="Calibri (MS)"/>
                <a:hlinkClick r:id="rId6" tooltip="https://www.dhs.gov/sites/default/files/2025-07/25_0801_k2p_p2p_support-directory.pdf" history="0"/>
              </a:rPr>
              <a:t>You’re</a:t>
            </a:r>
            <a:r>
              <a:rPr lang="es-US" sz="3000" b="0" i="0" u="sng" strike="noStrike" cap="none" baseline="0" dirty="0">
                <a:solidFill>
                  <a:srgbClr val="000000"/>
                </a:solidFill>
                <a:effectLst/>
                <a:uFill>
                  <a:solidFill>
                    <a:srgbClr val="000000"/>
                  </a:solidFill>
                </a:uFill>
                <a:latin typeface="Calibri (MS)"/>
                <a:ea typeface="Calibri (MS)"/>
                <a:cs typeface="Calibri (MS)"/>
                <a:hlinkClick r:id="rId6" tooltip="https://www.dhs.gov/sites/default/files/2025-07/25_0801_k2p_p2p_support-directory.pdf" history="0"/>
              </a:rPr>
              <a:t> </a:t>
            </a:r>
            <a:r>
              <a:rPr lang="es-US" sz="3000" b="0" i="0" u="sng" strike="noStrike" cap="none" baseline="0" dirty="0" err="1">
                <a:solidFill>
                  <a:srgbClr val="000000"/>
                </a:solidFill>
                <a:effectLst/>
                <a:uFill>
                  <a:solidFill>
                    <a:srgbClr val="000000"/>
                  </a:solidFill>
                </a:uFill>
                <a:latin typeface="Calibri (MS)"/>
                <a:ea typeface="Calibri (MS)"/>
                <a:cs typeface="Calibri (MS)"/>
                <a:hlinkClick r:id="rId6" tooltip="https://www.dhs.gov/sites/default/files/2025-07/25_0801_k2p_p2p_support-directory.pdf" history="0"/>
              </a:rPr>
              <a:t>Never</a:t>
            </a:r>
            <a:r>
              <a:rPr lang="es-US" sz="3000" b="0" i="0" u="sng" strike="noStrike" cap="none" baseline="0" dirty="0">
                <a:solidFill>
                  <a:srgbClr val="000000"/>
                </a:solidFill>
                <a:effectLst/>
                <a:uFill>
                  <a:solidFill>
                    <a:srgbClr val="000000"/>
                  </a:solidFill>
                </a:uFill>
                <a:latin typeface="Calibri (MS)"/>
                <a:ea typeface="Calibri (MS)"/>
                <a:cs typeface="Calibri (MS)"/>
                <a:hlinkClick r:id="rId6" tooltip="https://www.dhs.gov/sites/default/files/2025-07/25_0801_k2p_p2p_support-directory.pdf" history="0"/>
              </a:rPr>
              <a:t> Alone”</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hlinkClick r:id="rId6" tooltip="https://www.dhs.gov/sites/default/files/2025-07/25_0801_k2p_p2p_support-directory.pdf" history="0"/>
              </a:rPr>
              <a:t> </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en caso de que yo o un amigo seamos víctima de explotación en línea.</a:t>
            </a:r>
          </a:p>
          <a:p>
            <a:pPr marL="690881" lvl="1" indent="-345440" algn="l">
              <a:lnSpc>
                <a:spcPts val="448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Me comprometo a configurar todas mis aplicaciones, juegos, cuentas de redes sociales y dispositivos en privado y desactivar los servicios de datos de ubicación en las redes sociales y todas las aplicaciones, excepto las que mi familia y yo necesitemos.</a:t>
            </a:r>
          </a:p>
          <a:p>
            <a:pPr marL="690881" lvl="1" indent="-345440" algn="l">
              <a:lnSpc>
                <a:spcPts val="448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Me comprometo a saber quién está en mis listas de amigos y seguidores, eliminar a extraños y solo aceptar a personas que conozco en la vida real, y bloquear o eliminar a cualquier persona que me haga sentir incómodo.</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858923"/>
            <a:chOff x="0" y="0"/>
            <a:chExt cx="4816593" cy="226218"/>
          </a:xfrm>
        </p:grpSpPr>
        <p:sp>
          <p:nvSpPr>
            <p:cNvPr id="3" name="Freeform 3"/>
            <p:cNvSpPr/>
            <p:nvPr/>
          </p:nvSpPr>
          <p:spPr>
            <a:xfrm>
              <a:off x="0" y="0"/>
              <a:ext cx="4816592" cy="226218"/>
            </a:xfrm>
            <a:custGeom>
              <a:avLst/>
              <a:gdLst/>
              <a:ahLst/>
              <a:cxnLst/>
              <a:rect l="l" t="t" r="r" b="b"/>
              <a:pathLst>
                <a:path w="4816592" h="226218">
                  <a:moveTo>
                    <a:pt x="0" y="0"/>
                  </a:moveTo>
                  <a:lnTo>
                    <a:pt x="4816592" y="0"/>
                  </a:lnTo>
                  <a:lnTo>
                    <a:pt x="4816592" y="226218"/>
                  </a:lnTo>
                  <a:lnTo>
                    <a:pt x="0" y="226218"/>
                  </a:lnTo>
                  <a:close/>
                </a:path>
              </a:pathLst>
            </a:custGeom>
            <a:solidFill>
              <a:srgbClr val="0C938B"/>
            </a:solidFill>
          </p:spPr>
          <p:txBody>
            <a:bodyPr/>
            <a:lstStyle/>
            <a:p>
              <a:endParaRPr lang="en-US"/>
            </a:p>
          </p:txBody>
        </p:sp>
        <p:sp>
          <p:nvSpPr>
            <p:cNvPr id="4" name="TextBox 4"/>
            <p:cNvSpPr txBox="1"/>
            <p:nvPr/>
          </p:nvSpPr>
          <p:spPr>
            <a:xfrm>
              <a:off x="0" y="-76200"/>
              <a:ext cx="4816593" cy="302418"/>
            </a:xfrm>
            <a:prstGeom prst="rect">
              <a:avLst/>
            </a:prstGeom>
          </p:spPr>
          <p:txBody>
            <a:bodyPr lIns="50800" tIns="50800" rIns="50800" bIns="50800" rtlCol="0" anchor="ctr"/>
            <a:lstStyle/>
            <a:p>
              <a:pPr algn="ctr">
                <a:lnSpc>
                  <a:spcPts val="2884"/>
                </a:lnSpc>
              </a:pPr>
              <a:endParaRPr/>
            </a:p>
          </p:txBody>
        </p:sp>
      </p:grpSp>
      <p:sp>
        <p:nvSpPr>
          <p:cNvPr id="5" name="TextBox 5"/>
          <p:cNvSpPr txBox="1"/>
          <p:nvPr/>
        </p:nvSpPr>
        <p:spPr>
          <a:xfrm>
            <a:off x="1066800" y="-43650"/>
            <a:ext cx="15925800" cy="775405"/>
          </a:xfrm>
          <a:prstGeom prst="rect">
            <a:avLst/>
          </a:prstGeom>
        </p:spPr>
        <p:txBody>
          <a:bodyPr wrap="square"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Comprométete con la campaña Pledge2Protect</a:t>
            </a:r>
          </a:p>
        </p:txBody>
      </p:sp>
      <p:sp>
        <p:nvSpPr>
          <p:cNvPr id="6" name="TextBox 6"/>
          <p:cNvSpPr txBox="1"/>
          <p:nvPr/>
        </p:nvSpPr>
        <p:spPr>
          <a:xfrm>
            <a:off x="6554926" y="9764305"/>
            <a:ext cx="5178147" cy="301365"/>
          </a:xfrm>
          <a:prstGeom prst="rect">
            <a:avLst/>
          </a:prstGeom>
        </p:spPr>
        <p:txBody>
          <a:bodyPr lIns="0" tIns="0" rIns="0" bIns="0" rtlCol="0" anchor="t">
            <a:spAutoFit/>
          </a:bodyPr>
          <a:lstStyle/>
          <a:p>
            <a:pPr algn="ctr">
              <a:lnSpc>
                <a:spcPts val="2520"/>
              </a:lnSpc>
            </a:pPr>
            <a:r>
              <a:rPr lang="es-US" sz="1800" b="0" i="0" u="none" strike="noStrike" cap="none" baseline="0" dirty="0">
                <a:effectLst/>
                <a:uFill>
                  <a:solidFill>
                    <a:prstClr val="black">
                      <a:alpha val="0"/>
                    </a:prstClr>
                  </a:solidFill>
                </a:uFill>
                <a:latin typeface="Calibri (MS)"/>
                <a:ea typeface="Calibri (MS)"/>
                <a:cs typeface="Calibri (MS)"/>
              </a:rPr>
              <a:t>Fuente: </a:t>
            </a:r>
            <a:r>
              <a:rPr lang="es-US" sz="1800" b="0" i="0" u="sng" strike="noStrike" cap="none" baseline="0" dirty="0">
                <a:effectLst/>
                <a:uFill>
                  <a:solidFill>
                    <a:srgbClr val="000000"/>
                  </a:solidFill>
                </a:uFill>
                <a:latin typeface="Calibri (MS)"/>
                <a:ea typeface="Calibri (MS)"/>
                <a:cs typeface="Calibri (MS)"/>
                <a:hlinkClick r:id="rId2" tooltip="https://www.dhs.gov/know2protect/p2p/teens" history="0">
                  <a:extLst>
                    <a:ext uri="{A12FA001-AC4F-418D-AE19-62706E023703}">
                      <ahyp:hlinkClr xmlns:ahyp="http://schemas.microsoft.com/office/drawing/2018/hyperlinkcolor" val="tx"/>
                    </a:ext>
                  </a:extLst>
                </a:hlinkClick>
              </a:rPr>
              <a:t>https://www.dhs.gov/know2protect/p2p/teens</a:t>
            </a:r>
          </a:p>
        </p:txBody>
      </p:sp>
      <p:sp>
        <p:nvSpPr>
          <p:cNvPr id="7" name="TextBox 7"/>
          <p:cNvSpPr txBox="1"/>
          <p:nvPr/>
        </p:nvSpPr>
        <p:spPr>
          <a:xfrm>
            <a:off x="3101455" y="1965719"/>
            <a:ext cx="12085089" cy="626133"/>
          </a:xfrm>
          <a:prstGeom prst="rect">
            <a:avLst/>
          </a:prstGeom>
        </p:spPr>
        <p:txBody>
          <a:bodyPr lIns="0" tIns="0" rIns="0" bIns="0" rtlCol="0" anchor="t">
            <a:spAutoFit/>
          </a:bodyPr>
          <a:lstStyle/>
          <a:p>
            <a:pPr algn="ctr">
              <a:lnSpc>
                <a:spcPts val="5599"/>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Para obtener más información, escanee el código QR a continuación.</a:t>
            </a:r>
          </a:p>
        </p:txBody>
      </p:sp>
      <p:pic>
        <p:nvPicPr>
          <p:cNvPr id="8" name="Picture 8"/>
          <p:cNvPicPr>
            <a:picLocks noChangeAspect="1"/>
          </p:cNvPicPr>
          <p:nvPr/>
        </p:nvPicPr>
        <p:blipFill>
          <a:blip r:embed="rId3"/>
          <a:stretch>
            <a:fillRect/>
          </a:stretch>
        </p:blipFill>
        <p:spPr>
          <a:xfrm>
            <a:off x="6133048" y="3089951"/>
            <a:ext cx="6021904" cy="6021904"/>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stretch>
            <a:fillRect/>
          </a:stretch>
        </p:blipFill>
        <p:spPr>
          <a:xfrm>
            <a:off x="4710846" y="1907954"/>
            <a:ext cx="9130865" cy="7350346"/>
          </a:xfrm>
          <a:prstGeom prst="rect">
            <a:avLst/>
          </a:prstGeom>
        </p:spPr>
      </p:pic>
      <p:sp>
        <p:nvSpPr>
          <p:cNvPr id="6" name="TextBox 6"/>
          <p:cNvSpPr txBox="1"/>
          <p:nvPr/>
        </p:nvSpPr>
        <p:spPr>
          <a:xfrm>
            <a:off x="0" y="0"/>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Actividad</a:t>
            </a:r>
          </a:p>
        </p:txBody>
      </p:sp>
      <p:sp>
        <p:nvSpPr>
          <p:cNvPr id="7" name="TextBox 2">
            <a:extLst>
              <a:ext uri="{FF2B5EF4-FFF2-40B4-BE49-F238E27FC236}">
                <a16:creationId xmlns:a16="http://schemas.microsoft.com/office/drawing/2014/main" id="{ADD4E41D-9B2C-038E-08AA-D2052B4B4C92}"/>
              </a:ext>
            </a:extLst>
          </p:cNvPr>
          <p:cNvSpPr txBox="1"/>
          <p:nvPr/>
        </p:nvSpPr>
        <p:spPr>
          <a:xfrm>
            <a:off x="7620000" y="9791700"/>
            <a:ext cx="2386438" cy="274320"/>
          </a:xfrm>
          <a:prstGeom prst="rect">
            <a:avLst/>
          </a:prstGeom>
          <a:solidFill>
            <a:schemeClr val="bg1"/>
          </a:solidFill>
        </p:spPr>
        <p:txBody>
          <a:bodyPr wrap="square" lIns="0" tIns="0" rIns="0" bIns="0" rtlCol="0">
            <a:spAutoFit/>
          </a:bodyPr>
          <a:lstStyle/>
          <a:p>
            <a:pPr algn="ctr"/>
            <a:r>
              <a:rPr lang="es-US" sz="1800" b="0" i="0" u="none" strike="noStrike" cap="none" baseline="0">
                <a:solidFill>
                  <a:srgbClr val="000000"/>
                </a:solidFill>
                <a:effectLst/>
                <a:uFill>
                  <a:solidFill>
                    <a:prstClr val="black">
                      <a:alpha val="0"/>
                    </a:prstClr>
                  </a:solidFill>
                </a:uFill>
                <a:latin typeface="Arial"/>
                <a:ea typeface="Arial"/>
                <a:cs typeface="Arial"/>
              </a:rPr>
              <a:t>JUGUEMOS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 y="-18014"/>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Actividad</a:t>
            </a:r>
          </a:p>
        </p:txBody>
      </p:sp>
      <p:sp>
        <p:nvSpPr>
          <p:cNvPr id="6" name="TextBox 6"/>
          <p:cNvSpPr txBox="1"/>
          <p:nvPr/>
        </p:nvSpPr>
        <p:spPr>
          <a:xfrm>
            <a:off x="4464553" y="3619500"/>
            <a:ext cx="9358886" cy="1672509"/>
          </a:xfrm>
          <a:prstGeom prst="rect">
            <a:avLst/>
          </a:prstGeom>
        </p:spPr>
        <p:txBody>
          <a:bodyPr wrap="square" lIns="0" tIns="0" rIns="0" bIns="0" rtlCol="0" anchor="t">
            <a:spAutoFit/>
          </a:bodyPr>
          <a:lstStyle/>
          <a:p>
            <a:pPr algn="ctr">
              <a:lnSpc>
                <a:spcPts val="7000"/>
              </a:lnSpc>
            </a:pPr>
            <a:r>
              <a:rPr lang="es-US" sz="3000" b="0" i="0" u="none" strike="noStrike" cap="none" baseline="0" dirty="0">
                <a:effectLst/>
                <a:uFill>
                  <a:solidFill>
                    <a:prstClr val="black">
                      <a:alpha val="0"/>
                    </a:prstClr>
                  </a:solidFill>
                </a:uFill>
                <a:latin typeface="Calibri (MS)"/>
                <a:ea typeface="Calibri (MS)"/>
                <a:cs typeface="Calibri (MS)"/>
              </a:rPr>
              <a:t>Recomendamos jugar a </a:t>
            </a:r>
            <a:endParaRPr lang="es-US" sz="3000" b="0" i="0" u="sng" strike="noStrike" cap="none" baseline="0" dirty="0">
              <a:effectLst/>
              <a:uFill>
                <a:solidFill>
                  <a:srgbClr val="000000"/>
                </a:solidFill>
              </a:uFill>
              <a:latin typeface="Calibri (MS)"/>
              <a:ea typeface="Calibri (MS)"/>
              <a:cs typeface="Calibri (MS)"/>
              <a:hlinkClick r:id="rId2" tooltip="https://connectforfreedom.org/wp-content/uploads/2025/07/Top-5-Quiz-Online-Decisions.pptx" history="0">
                <a:extLst>
                  <a:ext uri="{A12FA001-AC4F-418D-AE19-62706E023703}">
                    <ahyp:hlinkClr xmlns:ahyp="http://schemas.microsoft.com/office/drawing/2018/hyperlinkcolor" val="tx"/>
                  </a:ext>
                </a:extLst>
              </a:hlinkClick>
            </a:endParaRPr>
          </a:p>
          <a:p>
            <a:pPr algn="ctr">
              <a:lnSpc>
                <a:spcPts val="7000"/>
              </a:lnSpc>
            </a:pPr>
            <a:r>
              <a:rPr lang="es-US" sz="3000" b="0" i="0" u="sng" strike="noStrike" cap="none" baseline="0" dirty="0">
                <a:effectLst/>
                <a:uFill>
                  <a:solidFill>
                    <a:srgbClr val="000000"/>
                  </a:solidFill>
                </a:uFill>
                <a:latin typeface="Calibri (MS)"/>
                <a:ea typeface="Calibri (MS)"/>
                <a:cs typeface="Calibri (MS)"/>
                <a:hlinkClick r:id="rId2" tooltip="https://connectforfreedom.org/wp-content/uploads/2025/07/Top-5-Quiz-Online-Decisions.pptx" history="0">
                  <a:extLst>
                    <a:ext uri="{A12FA001-AC4F-418D-AE19-62706E023703}">
                      <ahyp:hlinkClr xmlns:ahyp="http://schemas.microsoft.com/office/drawing/2018/hyperlinkcolor" val="tx"/>
                    </a:ext>
                  </a:extLst>
                </a:hlinkClick>
              </a:rPr>
              <a:t>Cuestionario de las 5 decisiones principales en línea</a:t>
            </a:r>
            <a:r>
              <a:rPr lang="es-US" sz="3000" b="0" i="0" u="none" strike="noStrike" cap="none" baseline="0" dirty="0">
                <a:effectLst/>
                <a:uFill>
                  <a:solidFill>
                    <a:prstClr val="black">
                      <a:alpha val="0"/>
                    </a:prstClr>
                  </a:solidFill>
                </a:uFill>
                <a:latin typeface="Calibri (MS)"/>
                <a:ea typeface="Calibri (MS)"/>
                <a:cs typeface="Calibri (MS)"/>
              </a:rPr>
              <a: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123971"/>
            <a:chOff x="0" y="0"/>
            <a:chExt cx="4816593" cy="296025"/>
          </a:xfrm>
        </p:grpSpPr>
        <p:sp>
          <p:nvSpPr>
            <p:cNvPr id="3" name="Freeform 3"/>
            <p:cNvSpPr/>
            <p:nvPr/>
          </p:nvSpPr>
          <p:spPr>
            <a:xfrm>
              <a:off x="0" y="0"/>
              <a:ext cx="4816592" cy="296025"/>
            </a:xfrm>
            <a:custGeom>
              <a:avLst/>
              <a:gdLst/>
              <a:ahLst/>
              <a:cxnLst/>
              <a:rect l="l" t="t" r="r" b="b"/>
              <a:pathLst>
                <a:path w="4816592" h="296025">
                  <a:moveTo>
                    <a:pt x="0" y="0"/>
                  </a:moveTo>
                  <a:lnTo>
                    <a:pt x="4816592" y="0"/>
                  </a:lnTo>
                  <a:lnTo>
                    <a:pt x="4816592" y="296025"/>
                  </a:lnTo>
                  <a:lnTo>
                    <a:pt x="0" y="296025"/>
                  </a:lnTo>
                  <a:close/>
                </a:path>
              </a:pathLst>
            </a:custGeom>
            <a:solidFill>
              <a:srgbClr val="0C938B"/>
            </a:solidFill>
          </p:spPr>
          <p:txBody>
            <a:bodyPr/>
            <a:lstStyle/>
            <a:p>
              <a:endParaRPr lang="en-US"/>
            </a:p>
          </p:txBody>
        </p:sp>
        <p:sp>
          <p:nvSpPr>
            <p:cNvPr id="4" name="TextBox 4"/>
            <p:cNvSpPr txBox="1"/>
            <p:nvPr/>
          </p:nvSpPr>
          <p:spPr>
            <a:xfrm>
              <a:off x="0" y="-85725"/>
              <a:ext cx="4816593" cy="381750"/>
            </a:xfrm>
            <a:prstGeom prst="rect">
              <a:avLst/>
            </a:prstGeom>
          </p:spPr>
          <p:txBody>
            <a:bodyPr lIns="50800" tIns="50800" rIns="50800" bIns="50800" rtlCol="0" anchor="ctr"/>
            <a:lstStyle/>
            <a:p>
              <a:pPr algn="ctr">
                <a:lnSpc>
                  <a:spcPts val="2666"/>
                </a:lnSpc>
              </a:pPr>
              <a:endParaRPr/>
            </a:p>
          </p:txBody>
        </p:sp>
      </p:grpSp>
      <p:sp>
        <p:nvSpPr>
          <p:cNvPr id="5" name="TextBox 5"/>
          <p:cNvSpPr txBox="1"/>
          <p:nvPr/>
        </p:nvSpPr>
        <p:spPr>
          <a:xfrm>
            <a:off x="2108282" y="2823185"/>
            <a:ext cx="14071432" cy="2320315"/>
          </a:xfrm>
          <a:prstGeom prst="rect">
            <a:avLst/>
          </a:prstGeom>
        </p:spPr>
        <p:txBody>
          <a:bodyPr wrap="square" lIns="0" tIns="0" rIns="0" bIns="0" rtlCol="0" anchor="t">
            <a:spAutoFit/>
          </a:bodyPr>
          <a:lstStyle/>
          <a:p>
            <a:pPr algn="ctr">
              <a:lnSpc>
                <a:spcPts val="6300"/>
              </a:lnSpc>
            </a:pP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Connect</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for</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Freedom</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es una organización 501(c)(3) sin fines de lucro comprometida a proporcionar materiales gratuitos sobre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seguridad en línea</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y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concientización sobre la trata de personas</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a aquellas partes que estén interesadas dentro del entorno educativo.</a:t>
            </a:r>
          </a:p>
        </p:txBody>
      </p:sp>
      <p:sp>
        <p:nvSpPr>
          <p:cNvPr id="6" name="TextBox 6"/>
          <p:cNvSpPr txBox="1"/>
          <p:nvPr/>
        </p:nvSpPr>
        <p:spPr>
          <a:xfrm>
            <a:off x="381000" y="48126"/>
            <a:ext cx="17140786" cy="790024"/>
          </a:xfrm>
          <a:prstGeom prst="rect">
            <a:avLst/>
          </a:prstGeom>
        </p:spPr>
        <p:txBody>
          <a:bodyPr wrap="square"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LA PREVENCIÓN A TRAVÉS DE LA EDUCACIÓN ES LA SOLUCIÓN</a:t>
            </a:r>
          </a:p>
        </p:txBody>
      </p:sp>
      <p:sp>
        <p:nvSpPr>
          <p:cNvPr id="7" name="Freeform 7"/>
          <p:cNvSpPr/>
          <p:nvPr/>
        </p:nvSpPr>
        <p:spPr>
          <a:xfrm>
            <a:off x="5383103" y="7014298"/>
            <a:ext cx="7521793" cy="2633258"/>
          </a:xfrm>
          <a:custGeom>
            <a:avLst/>
            <a:gdLst/>
            <a:ahLst/>
            <a:cxnLst/>
            <a:rect l="l" t="t" r="r" b="b"/>
            <a:pathLst>
              <a:path w="7521793" h="2633258">
                <a:moveTo>
                  <a:pt x="0" y="0"/>
                </a:moveTo>
                <a:lnTo>
                  <a:pt x="7521794" y="0"/>
                </a:lnTo>
                <a:lnTo>
                  <a:pt x="7521794" y="2633257"/>
                </a:lnTo>
                <a:lnTo>
                  <a:pt x="0" y="2633257"/>
                </a:lnTo>
                <a:lnTo>
                  <a:pt x="0" y="0"/>
                </a:lnTo>
                <a:close/>
              </a:path>
            </a:pathLst>
          </a:custGeom>
          <a:blipFill>
            <a:blip r:embed="rId2"/>
            <a:stretch>
              <a:fillRect/>
            </a:stretch>
          </a:blipFill>
        </p:spPr>
        <p:txBody>
          <a:bodyPr/>
          <a:lstStyle/>
          <a:p>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78951" y="1028700"/>
            <a:ext cx="6802784" cy="8196125"/>
          </a:xfrm>
          <a:custGeom>
            <a:avLst/>
            <a:gdLst/>
            <a:ahLst/>
            <a:cxnLst/>
            <a:rect l="l" t="t" r="r" b="b"/>
            <a:pathLst>
              <a:path w="6802784" h="8196125">
                <a:moveTo>
                  <a:pt x="0" y="0"/>
                </a:moveTo>
                <a:lnTo>
                  <a:pt x="6802784" y="0"/>
                </a:lnTo>
                <a:lnTo>
                  <a:pt x="6802784" y="8196125"/>
                </a:lnTo>
                <a:lnTo>
                  <a:pt x="0" y="81961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0DD7F322-3D5B-6743-4641-21000ED2FE8C}"/>
              </a:ext>
            </a:extLst>
          </p:cNvPr>
          <p:cNvSpPr txBox="1"/>
          <p:nvPr/>
        </p:nvSpPr>
        <p:spPr>
          <a:xfrm>
            <a:off x="7543800" y="9829279"/>
            <a:ext cx="2386438" cy="274320"/>
          </a:xfrm>
          <a:prstGeom prst="rect">
            <a:avLst/>
          </a:prstGeom>
          <a:solidFill>
            <a:schemeClr val="bg1"/>
          </a:solidFill>
        </p:spPr>
        <p:txBody>
          <a:bodyPr wrap="square" lIns="0" tIns="0" rIns="0" bIns="0" rtlCol="0">
            <a:spAutoFit/>
          </a:bodyPr>
          <a:lstStyle/>
          <a:p>
            <a:pPr algn="ctr"/>
            <a:r>
              <a:rPr lang="es-US" sz="1800" b="0" i="0" u="none" strike="noStrike" cap="none" baseline="0">
                <a:solidFill>
                  <a:srgbClr val="000000"/>
                </a:solidFill>
                <a:effectLst/>
                <a:uFill>
                  <a:solidFill>
                    <a:prstClr val="black">
                      <a:alpha val="0"/>
                    </a:prstClr>
                  </a:solidFill>
                </a:uFill>
                <a:latin typeface="Arial"/>
                <a:ea typeface="Arial"/>
                <a:cs typeface="Arial"/>
              </a:rPr>
              <a:t>FIN</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858923"/>
            <a:chOff x="0" y="0"/>
            <a:chExt cx="4816593" cy="226218"/>
          </a:xfrm>
        </p:grpSpPr>
        <p:sp>
          <p:nvSpPr>
            <p:cNvPr id="3" name="Freeform 3"/>
            <p:cNvSpPr/>
            <p:nvPr/>
          </p:nvSpPr>
          <p:spPr>
            <a:xfrm>
              <a:off x="0" y="0"/>
              <a:ext cx="4816592" cy="226218"/>
            </a:xfrm>
            <a:custGeom>
              <a:avLst/>
              <a:gdLst/>
              <a:ahLst/>
              <a:cxnLst/>
              <a:rect l="l" t="t" r="r" b="b"/>
              <a:pathLst>
                <a:path w="4816592" h="226218">
                  <a:moveTo>
                    <a:pt x="0" y="0"/>
                  </a:moveTo>
                  <a:lnTo>
                    <a:pt x="4816592" y="0"/>
                  </a:lnTo>
                  <a:lnTo>
                    <a:pt x="4816592" y="226218"/>
                  </a:lnTo>
                  <a:lnTo>
                    <a:pt x="0" y="226218"/>
                  </a:lnTo>
                  <a:close/>
                </a:path>
              </a:pathLst>
            </a:custGeom>
            <a:solidFill>
              <a:srgbClr val="0C938B"/>
            </a:solidFill>
          </p:spPr>
          <p:txBody>
            <a:bodyPr/>
            <a:lstStyle/>
            <a:p>
              <a:endParaRPr lang="en-US"/>
            </a:p>
          </p:txBody>
        </p:sp>
        <p:sp>
          <p:nvSpPr>
            <p:cNvPr id="4" name="TextBox 4"/>
            <p:cNvSpPr txBox="1"/>
            <p:nvPr/>
          </p:nvSpPr>
          <p:spPr>
            <a:xfrm>
              <a:off x="0" y="-76200"/>
              <a:ext cx="4816593" cy="302418"/>
            </a:xfrm>
            <a:prstGeom prst="rect">
              <a:avLst/>
            </a:prstGeom>
          </p:spPr>
          <p:txBody>
            <a:bodyPr lIns="50800" tIns="50800" rIns="50800" bIns="50800" rtlCol="0" anchor="ctr"/>
            <a:lstStyle/>
            <a:p>
              <a:pPr algn="ctr">
                <a:lnSpc>
                  <a:spcPts val="2884"/>
                </a:lnSpc>
              </a:pPr>
              <a:endParaRPr/>
            </a:p>
          </p:txBody>
        </p:sp>
      </p:grpSp>
      <p:sp>
        <p:nvSpPr>
          <p:cNvPr id="5" name="TextBox 5"/>
          <p:cNvSpPr txBox="1"/>
          <p:nvPr/>
        </p:nvSpPr>
        <p:spPr>
          <a:xfrm>
            <a:off x="0" y="-109452"/>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Folleto de la lección de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The</a:t>
            </a: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Dibble</a:t>
            </a: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Institute</a:t>
            </a:r>
            <a:endPar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endParaRPr>
          </a:p>
        </p:txBody>
      </p:sp>
      <p:sp>
        <p:nvSpPr>
          <p:cNvPr id="6" name="Freeform 6"/>
          <p:cNvSpPr/>
          <p:nvPr/>
        </p:nvSpPr>
        <p:spPr>
          <a:xfrm>
            <a:off x="5508298" y="858923"/>
            <a:ext cx="7271404" cy="9428077"/>
          </a:xfrm>
          <a:custGeom>
            <a:avLst/>
            <a:gdLst/>
            <a:ahLst/>
            <a:cxnLst/>
            <a:rect l="l" t="t" r="r" b="b"/>
            <a:pathLst>
              <a:path w="7271404" h="9428077">
                <a:moveTo>
                  <a:pt x="0" y="0"/>
                </a:moveTo>
                <a:lnTo>
                  <a:pt x="7271404" y="0"/>
                </a:lnTo>
                <a:lnTo>
                  <a:pt x="7271404" y="9428077"/>
                </a:lnTo>
                <a:lnTo>
                  <a:pt x="0" y="9428077"/>
                </a:lnTo>
                <a:lnTo>
                  <a:pt x="0" y="0"/>
                </a:lnTo>
                <a:close/>
              </a:path>
            </a:pathLst>
          </a:custGeom>
          <a:blipFill>
            <a:blip r:embed="rId2"/>
            <a:stretch>
              <a:fillRect/>
            </a:stretch>
          </a:blipFill>
        </p:spPr>
        <p:txBody>
          <a:bodyPr/>
          <a:lstStyle/>
          <a:p>
            <a:endParaRPr lang="en-US"/>
          </a:p>
        </p:txBody>
      </p:sp>
      <p:sp>
        <p:nvSpPr>
          <p:cNvPr id="7" name="矩形 6">
            <a:extLst>
              <a:ext uri="{FF2B5EF4-FFF2-40B4-BE49-F238E27FC236}">
                <a16:creationId xmlns:a16="http://schemas.microsoft.com/office/drawing/2014/main" id="{20375982-E916-3B4E-F027-E6348918FAB3}"/>
              </a:ext>
            </a:extLst>
          </p:cNvPr>
          <p:cNvSpPr/>
          <p:nvPr/>
        </p:nvSpPr>
        <p:spPr>
          <a:xfrm>
            <a:off x="6161832" y="1245069"/>
            <a:ext cx="5404977" cy="369418"/>
          </a:xfrm>
          <a:prstGeom prst="rect">
            <a:avLst/>
          </a:prstGeom>
          <a:noFill/>
        </p:spPr>
        <p:txBody>
          <a:bodyPr wrap="none" lIns="0" tIns="0" rIns="0" bIns="0">
            <a:spAutoFit/>
          </a:bodyPr>
          <a:lstStyle/>
          <a:p>
            <a:pPr indent="0"/>
            <a:r>
              <a:rPr lang="es-US" sz="2400" b="1" i="0" u="none" strike="noStrike" cap="none" baseline="0" dirty="0">
                <a:solidFill>
                  <a:srgbClr val="35577A"/>
                </a:solidFill>
                <a:effectLst/>
                <a:uFill>
                  <a:solidFill>
                    <a:prstClr val="black">
                      <a:alpha val="0"/>
                    </a:prstClr>
                  </a:solidFill>
                </a:uFill>
                <a:latin typeface="Arial"/>
                <a:ea typeface="Arial"/>
                <a:cs typeface="Arial"/>
              </a:rPr>
              <a:t>Sexting: consejos para adolescentes</a:t>
            </a:r>
          </a:p>
        </p:txBody>
      </p:sp>
      <p:sp>
        <p:nvSpPr>
          <p:cNvPr id="8" name="矩形 7">
            <a:extLst>
              <a:ext uri="{FF2B5EF4-FFF2-40B4-BE49-F238E27FC236}">
                <a16:creationId xmlns:a16="http://schemas.microsoft.com/office/drawing/2014/main" id="{8A6AF5B9-F54D-3CD4-2893-ED80F5FFDB3B}"/>
              </a:ext>
            </a:extLst>
          </p:cNvPr>
          <p:cNvSpPr/>
          <p:nvPr/>
        </p:nvSpPr>
        <p:spPr>
          <a:xfrm>
            <a:off x="11334480" y="1614487"/>
            <a:ext cx="828945" cy="153924"/>
          </a:xfrm>
          <a:prstGeom prst="rect">
            <a:avLst/>
          </a:prstGeom>
          <a:noFill/>
        </p:spPr>
        <p:txBody>
          <a:bodyPr wrap="none" lIns="0" tIns="0" rIns="0" bIns="0">
            <a:spAutoFit/>
          </a:bodyPr>
          <a:lstStyle/>
          <a:p>
            <a:pPr indent="0" algn="r"/>
            <a:r>
              <a:rPr lang="es-US" sz="1000" b="1" i="0" u="none" strike="noStrike" cap="none" baseline="0" dirty="0">
                <a:solidFill>
                  <a:srgbClr val="35577A"/>
                </a:solidFill>
                <a:effectLst/>
                <a:uFill>
                  <a:solidFill>
                    <a:prstClr val="black">
                      <a:alpha val="0"/>
                    </a:prstClr>
                  </a:solidFill>
                </a:uFill>
                <a:latin typeface="Arial"/>
                <a:ea typeface="Arial"/>
                <a:cs typeface="Arial"/>
              </a:rPr>
              <a:t>Mayo de 2016</a:t>
            </a:r>
          </a:p>
        </p:txBody>
      </p:sp>
      <p:sp>
        <p:nvSpPr>
          <p:cNvPr id="9" name="矩形 8">
            <a:extLst>
              <a:ext uri="{FF2B5EF4-FFF2-40B4-BE49-F238E27FC236}">
                <a16:creationId xmlns:a16="http://schemas.microsoft.com/office/drawing/2014/main" id="{C7168D43-F0A9-43E7-9928-EAE0D4FA6381}"/>
              </a:ext>
            </a:extLst>
          </p:cNvPr>
          <p:cNvSpPr/>
          <p:nvPr/>
        </p:nvSpPr>
        <p:spPr>
          <a:xfrm>
            <a:off x="6248400" y="1990941"/>
            <a:ext cx="4853416" cy="138532"/>
          </a:xfrm>
          <a:prstGeom prst="rect">
            <a:avLst/>
          </a:prstGeom>
          <a:noFill/>
        </p:spPr>
        <p:txBody>
          <a:bodyPr wrap="none" lIns="0" tIns="0" rIns="0" bIns="0">
            <a:spAutoFit/>
          </a:bodyPr>
          <a:lstStyle/>
          <a:p>
            <a:pPr indent="0">
              <a:spcBef>
                <a:spcPts val="280"/>
              </a:spcBef>
            </a:pPr>
            <a:r>
              <a:rPr lang="es-US" sz="900" b="0" i="0" u="none" strike="noStrike" cap="none" baseline="0">
                <a:solidFill>
                  <a:srgbClr val="FFFFFF"/>
                </a:solidFill>
                <a:effectLst/>
                <a:uFill>
                  <a:solidFill>
                    <a:prstClr val="black">
                      <a:alpha val="0"/>
                    </a:prstClr>
                  </a:solidFill>
                </a:uFill>
                <a:latin typeface="Arial"/>
                <a:ea typeface="Arial"/>
                <a:cs typeface="Arial"/>
              </a:rPr>
              <a:t>Sameer Hinduja, Ph. D. y Justin W. Patchin, Ph. D. | Centro de Investigación sobre Ciberacoso</a:t>
            </a:r>
          </a:p>
        </p:txBody>
      </p:sp>
      <p:sp>
        <p:nvSpPr>
          <p:cNvPr id="10" name="矩形 9">
            <a:extLst>
              <a:ext uri="{FF2B5EF4-FFF2-40B4-BE49-F238E27FC236}">
                <a16:creationId xmlns:a16="http://schemas.microsoft.com/office/drawing/2014/main" id="{E1CEB282-22E3-6BCA-79DD-0AA3719C87D1}"/>
              </a:ext>
            </a:extLst>
          </p:cNvPr>
          <p:cNvSpPr/>
          <p:nvPr/>
        </p:nvSpPr>
        <p:spPr>
          <a:xfrm>
            <a:off x="6190788" y="2416472"/>
            <a:ext cx="5925012" cy="716244"/>
          </a:xfrm>
          <a:prstGeom prst="rect">
            <a:avLst/>
          </a:prstGeom>
          <a:noFill/>
        </p:spPr>
        <p:txBody>
          <a:bodyPr wrap="square" lIns="0" tIns="0" rIns="0" bIns="0">
            <a:spAutoFit/>
          </a:bodyPr>
          <a:lstStyle/>
          <a:p>
            <a:pPr indent="0">
              <a:lnSpc>
                <a:spcPct val="111000"/>
              </a:lnSpc>
            </a:pPr>
            <a:r>
              <a:rPr lang="es-US" sz="850" b="0" i="1" u="none" strike="noStrike" cap="none" baseline="0" dirty="0">
                <a:solidFill>
                  <a:srgbClr val="000000"/>
                </a:solidFill>
                <a:effectLst/>
                <a:uFill>
                  <a:solidFill>
                    <a:prstClr val="black">
                      <a:alpha val="0"/>
                    </a:prstClr>
                  </a:solidFill>
                </a:uFill>
                <a:latin typeface="Arial"/>
                <a:ea typeface="Arial"/>
                <a:cs typeface="Arial"/>
              </a:rPr>
              <a:t>Compartir fotos con las parejas es una parte natural de cualquier relación. Sin embargo, es importante que lo hagas de forma segura, responsable y adecuada. Intercambiar imágenes explícitas (desnudos) no solo es inapropiado, sino que es ilegal. Te puede poner en problemas con tus padres, la escuela e incluso la policía. Piénsalo dos veces antes de tomarte una foto explícita, o de enviar una foto tuya, o de otra persona, a alguien más. Nunca sabes dónde podría terminar o en qué tipo de problemas podrías meterte. Sigue estos principios básicos para mantener la privacidad de tus partes íntimas.</a:t>
            </a:r>
          </a:p>
        </p:txBody>
      </p:sp>
      <p:sp>
        <p:nvSpPr>
          <p:cNvPr id="11" name="矩形 10">
            <a:extLst>
              <a:ext uri="{FF2B5EF4-FFF2-40B4-BE49-F238E27FC236}">
                <a16:creationId xmlns:a16="http://schemas.microsoft.com/office/drawing/2014/main" id="{046822A9-D2EC-E693-2885-08AD973D082F}"/>
              </a:ext>
            </a:extLst>
          </p:cNvPr>
          <p:cNvSpPr/>
          <p:nvPr/>
        </p:nvSpPr>
        <p:spPr>
          <a:xfrm>
            <a:off x="6161832" y="3451761"/>
            <a:ext cx="6025896" cy="6000586"/>
          </a:xfrm>
          <a:prstGeom prst="rect">
            <a:avLst/>
          </a:prstGeom>
          <a:noFill/>
        </p:spPr>
        <p:txBody>
          <a:bodyPr wrap="square" lIns="0" tIns="0" rIns="0" bIns="0" numCol="2" spcCol="208800">
            <a:noAutofit/>
          </a:bodyPr>
          <a:lstStyle/>
          <a:p>
            <a:pPr indent="0" algn="just">
              <a:lnSpc>
                <a:spcPct val="111000"/>
              </a:lnSpc>
              <a:spcAft>
                <a:spcPts val="630"/>
              </a:spcAft>
            </a:pPr>
            <a:r>
              <a:rPr lang="es-US" sz="900" b="1" i="0" u="none" strike="noStrike" cap="none" baseline="0" dirty="0">
                <a:solidFill>
                  <a:srgbClr val="183D61"/>
                </a:solidFill>
                <a:effectLst/>
                <a:uFill>
                  <a:solidFill>
                    <a:prstClr val="black">
                      <a:alpha val="0"/>
                    </a:prstClr>
                  </a:solidFill>
                </a:uFill>
                <a:latin typeface="Arial"/>
                <a:ea typeface="Arial"/>
                <a:cs typeface="Arial"/>
              </a:rPr>
              <a:t>1. Elimina las imágenes explícitas que te hayan enviado. </a:t>
            </a:r>
            <a:r>
              <a:rPr lang="es-US" sz="900" b="0" i="0" u="none" strike="noStrike" cap="none" baseline="0" dirty="0">
                <a:solidFill>
                  <a:srgbClr val="183D61"/>
                </a:solidFill>
                <a:effectLst/>
                <a:uFill>
                  <a:solidFill>
                    <a:prstClr val="black">
                      <a:alpha val="0"/>
                    </a:prstClr>
                  </a:solidFill>
                </a:uFill>
                <a:latin typeface="Arial"/>
                <a:ea typeface="Arial"/>
                <a:cs typeface="Arial"/>
              </a:rPr>
              <a:t>Podrías tener muchos problemas incluso al tener estas imágenes en tu teléfono.</a:t>
            </a:r>
          </a:p>
          <a:p>
            <a:pPr indent="0" algn="just">
              <a:lnSpc>
                <a:spcPct val="110000"/>
              </a:lnSpc>
              <a:spcAft>
                <a:spcPts val="630"/>
              </a:spcAft>
            </a:pPr>
            <a:r>
              <a:rPr lang="es-US" sz="900" b="1" i="0" u="none" strike="noStrike" cap="none" baseline="0" dirty="0">
                <a:solidFill>
                  <a:srgbClr val="183D61"/>
                </a:solidFill>
                <a:effectLst/>
                <a:uFill>
                  <a:solidFill>
                    <a:prstClr val="black">
                      <a:alpha val="0"/>
                    </a:prstClr>
                  </a:solidFill>
                </a:uFill>
                <a:latin typeface="Arial"/>
                <a:ea typeface="Arial"/>
                <a:cs typeface="Arial"/>
              </a:rPr>
              <a:t>2. No distribuyas imágenes explícitas. </a:t>
            </a:r>
            <a:r>
              <a:rPr lang="es-US" sz="900" b="0" i="0" u="none" strike="noStrike" cap="none" baseline="0" dirty="0">
                <a:solidFill>
                  <a:srgbClr val="183D61"/>
                </a:solidFill>
                <a:effectLst/>
                <a:uFill>
                  <a:solidFill>
                    <a:prstClr val="black">
                      <a:alpha val="0"/>
                    </a:prstClr>
                  </a:solidFill>
                </a:uFill>
                <a:latin typeface="Arial"/>
                <a:ea typeface="Arial"/>
                <a:cs typeface="Arial"/>
              </a:rPr>
              <a:t>Si alguien te envía una imagen explícita de sí mismo o de otra persona, no se la pases a nadie más. Intenta pensar en cómo te sentirías si alguien enviara fotos similares de ti a otra persona que no conoces o que no deseas que las vea.</a:t>
            </a:r>
          </a:p>
          <a:p>
            <a:pPr indent="0" algn="just">
              <a:lnSpc>
                <a:spcPct val="110000"/>
              </a:lnSpc>
              <a:spcAft>
                <a:spcPts val="630"/>
              </a:spcAft>
            </a:pPr>
            <a:r>
              <a:rPr lang="es-US" sz="900" b="1" i="0" u="none" strike="noStrike" cap="none" baseline="0" dirty="0">
                <a:solidFill>
                  <a:srgbClr val="183D61"/>
                </a:solidFill>
                <a:effectLst/>
                <a:uFill>
                  <a:solidFill>
                    <a:prstClr val="black">
                      <a:alpha val="0"/>
                    </a:prstClr>
                  </a:solidFill>
                </a:uFill>
                <a:latin typeface="Arial"/>
                <a:ea typeface="Arial"/>
                <a:cs typeface="Arial"/>
              </a:rPr>
              <a:t>3. Ignora o rechaza de manera rotunda cualquier solicitud de imágenes inapropiadas por parte de otras personas. </a:t>
            </a:r>
            <a:r>
              <a:rPr lang="es-US" sz="900" b="0" i="0" u="none" strike="noStrike" cap="none" baseline="0" dirty="0">
                <a:solidFill>
                  <a:srgbClr val="183D61"/>
                </a:solidFill>
                <a:effectLst/>
                <a:uFill>
                  <a:solidFill>
                    <a:prstClr val="black">
                      <a:alpha val="0"/>
                    </a:prstClr>
                  </a:solidFill>
                </a:uFill>
                <a:latin typeface="Arial"/>
                <a:ea typeface="Arial"/>
                <a:cs typeface="Arial"/>
              </a:rPr>
              <a:t>No vale la pena, sin importar cuánto te guste la otra persona, incluso si crees que puedes confiar en ella. El riesgo potencial es demasiado alto. Si realmente se preocupan por ti, lo entenderán.</a:t>
            </a:r>
          </a:p>
          <a:p>
            <a:pPr indent="0" algn="just">
              <a:lnSpc>
                <a:spcPct val="112000"/>
              </a:lnSpc>
              <a:spcAft>
                <a:spcPts val="630"/>
              </a:spcAft>
            </a:pPr>
            <a:r>
              <a:rPr lang="es-US" sz="900" b="1" i="0" u="none" strike="noStrike" cap="none" baseline="0" dirty="0">
                <a:solidFill>
                  <a:srgbClr val="183D61"/>
                </a:solidFill>
                <a:effectLst/>
                <a:uFill>
                  <a:solidFill>
                    <a:prstClr val="black">
                      <a:alpha val="0"/>
                    </a:prstClr>
                  </a:solidFill>
                </a:uFill>
                <a:latin typeface="Arial"/>
                <a:ea typeface="Arial"/>
                <a:cs typeface="Arial"/>
              </a:rPr>
              <a:t>4. Bloquea a las personas que te incomoden por la forma en que te hablan </a:t>
            </a:r>
            <a:r>
              <a:rPr lang="es-US" sz="900" b="0" i="0" u="none" strike="noStrike" cap="none" baseline="0" dirty="0">
                <a:solidFill>
                  <a:srgbClr val="183D61"/>
                </a:solidFill>
                <a:effectLst/>
                <a:uFill>
                  <a:solidFill>
                    <a:prstClr val="black">
                      <a:alpha val="0"/>
                    </a:prstClr>
                  </a:solidFill>
                </a:uFill>
                <a:latin typeface="Arial"/>
                <a:ea typeface="Arial"/>
                <a:cs typeface="Arial"/>
              </a:rPr>
              <a:t>(o por lo que te envían).</a:t>
            </a:r>
          </a:p>
          <a:p>
            <a:pPr indent="0" algn="just">
              <a:lnSpc>
                <a:spcPct val="110000"/>
              </a:lnSpc>
              <a:spcAft>
                <a:spcPts val="630"/>
              </a:spcAft>
            </a:pPr>
            <a:r>
              <a:rPr lang="es-US" sz="900" b="1" i="0" u="none" strike="noStrike" cap="none" baseline="0" dirty="0">
                <a:solidFill>
                  <a:srgbClr val="183D61"/>
                </a:solidFill>
                <a:effectLst/>
                <a:uFill>
                  <a:solidFill>
                    <a:prstClr val="black">
                      <a:alpha val="0"/>
                    </a:prstClr>
                  </a:solidFill>
                </a:uFill>
                <a:latin typeface="Arial"/>
                <a:ea typeface="Arial"/>
                <a:cs typeface="Arial"/>
              </a:rPr>
              <a:t>5. Desvía la atención de la persona que te solicite imágenes inapropiadas. </a:t>
            </a:r>
            <a:r>
              <a:rPr lang="es-US" sz="900" b="0" i="0" u="none" strike="noStrike" cap="none" baseline="0" dirty="0">
                <a:solidFill>
                  <a:srgbClr val="183D61"/>
                </a:solidFill>
                <a:effectLst/>
                <a:uFill>
                  <a:solidFill>
                    <a:prstClr val="black">
                      <a:alpha val="0"/>
                    </a:prstClr>
                  </a:solidFill>
                </a:uFill>
                <a:latin typeface="Arial"/>
                <a:ea typeface="Arial"/>
                <a:cs typeface="Arial"/>
              </a:rPr>
              <a:t>Intenta conversar sobre otra cosa, o muéstrale un video de YouTube que acabas de ver o a una aplicación que crees que le gustaría. Si sigue preguntando sobre las fotos, hazle saber que debería calmarse.</a:t>
            </a:r>
          </a:p>
          <a:p>
            <a:pPr indent="0" algn="just">
              <a:lnSpc>
                <a:spcPct val="110000"/>
              </a:lnSpc>
              <a:spcAft>
                <a:spcPts val="630"/>
              </a:spcAft>
            </a:pPr>
            <a:r>
              <a:rPr lang="es-US" sz="900" b="1" i="0" u="none" strike="noStrike" cap="none" baseline="0" dirty="0">
                <a:solidFill>
                  <a:srgbClr val="183D61"/>
                </a:solidFill>
                <a:effectLst/>
                <a:uFill>
                  <a:solidFill>
                    <a:prstClr val="black">
                      <a:alpha val="0"/>
                    </a:prstClr>
                  </a:solidFill>
                </a:uFill>
                <a:latin typeface="Arial"/>
                <a:ea typeface="Arial"/>
                <a:cs typeface="Arial"/>
              </a:rPr>
              <a:t>6. No promuevas tu propia cosificación. </a:t>
            </a:r>
            <a:r>
              <a:rPr lang="es-US" sz="900" b="0" i="0" u="none" strike="noStrike" cap="none" baseline="0" dirty="0">
                <a:solidFill>
                  <a:srgbClr val="183D61"/>
                </a:solidFill>
                <a:effectLst/>
                <a:uFill>
                  <a:solidFill>
                    <a:prstClr val="black">
                      <a:alpha val="0"/>
                    </a:prstClr>
                  </a:solidFill>
                </a:uFill>
                <a:latin typeface="Arial"/>
                <a:ea typeface="Arial"/>
                <a:cs typeface="Arial"/>
              </a:rPr>
              <a:t>No eres un trozo de carne. No quieres que a las personas les gustes por tu cuerpo, sino por tu mente y tu corazón. Ceder y enviar imágenes explícitas simplemente alimenta su deseo de más y sigue devaluando tu valor.</a:t>
            </a:r>
          </a:p>
          <a:p>
            <a:pPr indent="0" algn="just">
              <a:lnSpc>
                <a:spcPct val="112000"/>
              </a:lnSpc>
              <a:spcAft>
                <a:spcPts val="630"/>
              </a:spcAft>
            </a:pPr>
            <a:r>
              <a:rPr lang="es-US" sz="900" b="1" i="0" u="none" strike="noStrike" cap="none" baseline="0" dirty="0">
                <a:solidFill>
                  <a:srgbClr val="183D61"/>
                </a:solidFill>
                <a:effectLst/>
                <a:uFill>
                  <a:solidFill>
                    <a:prstClr val="black">
                      <a:alpha val="0"/>
                    </a:prstClr>
                  </a:solidFill>
                </a:uFill>
                <a:latin typeface="Arial"/>
                <a:ea typeface="Arial"/>
                <a:cs typeface="Arial"/>
              </a:rPr>
              <a:t>7. El sexting no define una relación romántica saludable y funcional. </a:t>
            </a:r>
            <a:r>
              <a:rPr lang="es-US" sz="900" b="0" i="0" u="none" strike="noStrike" cap="none" baseline="0" dirty="0">
                <a:solidFill>
                  <a:srgbClr val="183D61"/>
                </a:solidFill>
                <a:effectLst/>
                <a:uFill>
                  <a:solidFill>
                    <a:prstClr val="black">
                      <a:alpha val="0"/>
                    </a:prstClr>
                  </a:solidFill>
                </a:uFill>
                <a:latin typeface="Arial"/>
                <a:ea typeface="Arial"/>
                <a:cs typeface="Arial"/>
              </a:rPr>
              <a:t>Claro, es divertido, sugerente y atrevido, pero recuerda que estas imágenes podrían ser vistas por un público más amplio (incluidos tus padres, docentes o la policía).</a:t>
            </a:r>
          </a:p>
          <a:p>
            <a:pPr indent="0" algn="just">
              <a:lnSpc>
                <a:spcPct val="110000"/>
              </a:lnSpc>
            </a:pPr>
            <a:r>
              <a:rPr lang="es-US" sz="900" b="1" i="0" u="none" strike="noStrike" cap="none" baseline="0" dirty="0">
                <a:solidFill>
                  <a:srgbClr val="183D61"/>
                </a:solidFill>
                <a:effectLst/>
                <a:uFill>
                  <a:solidFill>
                    <a:prstClr val="black">
                      <a:alpha val="0"/>
                    </a:prstClr>
                  </a:solidFill>
                </a:uFill>
                <a:latin typeface="Arial"/>
                <a:ea typeface="Arial"/>
                <a:cs typeface="Arial"/>
              </a:rPr>
              <a:t>8. Envía imágenes que sean </a:t>
            </a:r>
            <a:r>
              <a:rPr lang="es-US" sz="900" b="1" i="1" u="none" strike="noStrike" cap="none" baseline="0" dirty="0">
                <a:solidFill>
                  <a:srgbClr val="183D61"/>
                </a:solidFill>
                <a:effectLst/>
                <a:uFill>
                  <a:solidFill>
                    <a:prstClr val="black">
                      <a:alpha val="0"/>
                    </a:prstClr>
                  </a:solidFill>
                </a:uFill>
                <a:latin typeface="Arial"/>
                <a:ea typeface="Arial"/>
                <a:cs typeface="Arial"/>
              </a:rPr>
              <a:t>sugestivas,</a:t>
            </a:r>
            <a:r>
              <a:rPr lang="es-US" sz="900" b="1" i="0" u="none" strike="noStrike" cap="none" baseline="0" dirty="0">
                <a:solidFill>
                  <a:srgbClr val="183D61"/>
                </a:solidFill>
                <a:effectLst/>
                <a:uFill>
                  <a:solidFill>
                    <a:prstClr val="black">
                      <a:alpha val="0"/>
                    </a:prstClr>
                  </a:solidFill>
                </a:uFill>
                <a:latin typeface="Arial"/>
                <a:ea typeface="Arial"/>
                <a:cs typeface="Arial"/>
              </a:rPr>
              <a:t> pero no </a:t>
            </a:r>
            <a:r>
              <a:rPr lang="es-US" sz="900" b="1" i="1" u="none" strike="noStrike" cap="none" baseline="0" dirty="0">
                <a:solidFill>
                  <a:srgbClr val="183D61"/>
                </a:solidFill>
                <a:effectLst/>
                <a:uFill>
                  <a:solidFill>
                    <a:prstClr val="black">
                      <a:alpha val="0"/>
                    </a:prstClr>
                  </a:solidFill>
                </a:uFill>
                <a:latin typeface="Arial"/>
                <a:ea typeface="Arial"/>
                <a:cs typeface="Arial"/>
              </a:rPr>
              <a:t>explícitas.</a:t>
            </a:r>
            <a:r>
              <a:rPr lang="es-US" sz="900" b="0" i="0" u="none" strike="noStrike" cap="none" baseline="0" dirty="0">
                <a:solidFill>
                  <a:srgbClr val="183D61"/>
                </a:solidFill>
                <a:effectLst/>
                <a:uFill>
                  <a:solidFill>
                    <a:prstClr val="black">
                      <a:alpha val="0"/>
                    </a:prstClr>
                  </a:solidFill>
                </a:uFill>
                <a:latin typeface="Arial"/>
                <a:ea typeface="Arial"/>
                <a:cs typeface="Arial"/>
              </a:rPr>
              <a:t> Mantén cubiertas las partes íntimas en todo momento. Está bien enviarle una foto a tu pareja, solo asegúrate de que tenga una clasificación PG-13 y no X. Aun así, ten en cuenta que estas también pueden transmitirse a otros. Si no te preocupa que toda tu escuela (¡o tu abuela!) lo vea, probablemente esté bien.</a:t>
            </a:r>
          </a:p>
          <a:p>
            <a:pPr indent="0" algn="just">
              <a:lnSpc>
                <a:spcPct val="107000"/>
              </a:lnSpc>
            </a:pPr>
            <a:endParaRPr lang="en-US" sz="900" dirty="0">
              <a:solidFill>
                <a:srgbClr val="183D61"/>
              </a:solidFill>
              <a:latin typeface="Arial"/>
            </a:endParaRPr>
          </a:p>
        </p:txBody>
      </p:sp>
      <p:sp>
        <p:nvSpPr>
          <p:cNvPr id="13" name="矩形 12">
            <a:extLst>
              <a:ext uri="{FF2B5EF4-FFF2-40B4-BE49-F238E27FC236}">
                <a16:creationId xmlns:a16="http://schemas.microsoft.com/office/drawing/2014/main" id="{DD9A3BF7-1088-D139-5A30-46369F8137A1}"/>
              </a:ext>
            </a:extLst>
          </p:cNvPr>
          <p:cNvSpPr/>
          <p:nvPr/>
        </p:nvSpPr>
        <p:spPr>
          <a:xfrm>
            <a:off x="9296400" y="7353300"/>
            <a:ext cx="2891328" cy="2102988"/>
          </a:xfrm>
          <a:prstGeom prst="rect">
            <a:avLst/>
          </a:prstGeom>
          <a:noFill/>
        </p:spPr>
        <p:txBody>
          <a:bodyPr wrap="square" lIns="0" tIns="0" rIns="0" bIns="0">
            <a:spAutoFit/>
          </a:bodyPr>
          <a:lstStyle/>
          <a:p>
            <a:pPr indent="0" algn="just">
              <a:lnSpc>
                <a:spcPct val="111000"/>
              </a:lnSpc>
              <a:spcAft>
                <a:spcPts val="630"/>
              </a:spcAft>
            </a:pPr>
            <a:r>
              <a:rPr lang="es-US" sz="900" b="1" i="0" u="none" strike="noStrike" cap="none" baseline="0">
                <a:solidFill>
                  <a:srgbClr val="183D61"/>
                </a:solidFill>
                <a:effectLst/>
                <a:uFill>
                  <a:solidFill>
                    <a:prstClr val="black">
                      <a:alpha val="0"/>
                    </a:prstClr>
                  </a:solidFill>
                </a:uFill>
                <a:latin typeface="Arial"/>
                <a:ea typeface="Arial"/>
                <a:cs typeface="Arial"/>
              </a:rPr>
              <a:t>9. </a:t>
            </a:r>
            <a:r>
              <a:rPr lang="es-US" sz="1000" b="1" i="0" u="none" strike="noStrike" cap="none" baseline="0">
                <a:solidFill>
                  <a:srgbClr val="183D61"/>
                </a:solidFill>
                <a:effectLst/>
                <a:uFill>
                  <a:solidFill>
                    <a:prstClr val="black">
                      <a:alpha val="0"/>
                    </a:prstClr>
                  </a:solidFill>
                </a:uFill>
                <a:latin typeface="Arial"/>
                <a:ea typeface="Arial"/>
                <a:cs typeface="Arial"/>
              </a:rPr>
              <a:t>Si recibes (o alguien te muestra) una imagen explícita de alguien que conoces, ponte en contacto con esa persona para informarle que sus imágenes están circulando. </a:t>
            </a:r>
            <a:r>
              <a:rPr lang="es-US" sz="1000" b="0" i="0" u="none" strike="noStrike" cap="none" baseline="0">
                <a:solidFill>
                  <a:srgbClr val="183D61"/>
                </a:solidFill>
                <a:effectLst/>
                <a:uFill>
                  <a:solidFill>
                    <a:prstClr val="black">
                      <a:alpha val="0"/>
                    </a:prstClr>
                  </a:solidFill>
                </a:uFill>
                <a:latin typeface="Arial"/>
                <a:ea typeface="Arial"/>
                <a:cs typeface="Arial"/>
              </a:rPr>
              <a:t>Querrías que alguien te informara si una imagen tuya así estuviera circulando.</a:t>
            </a:r>
          </a:p>
          <a:p>
            <a:pPr indent="0" algn="just">
              <a:lnSpc>
                <a:spcPct val="111000"/>
              </a:lnSpc>
            </a:pPr>
            <a:r>
              <a:rPr lang="es-US" sz="1000" b="1" i="0" u="none" strike="noStrike" cap="none" baseline="0">
                <a:solidFill>
                  <a:srgbClr val="183D61"/>
                </a:solidFill>
                <a:effectLst/>
                <a:uFill>
                  <a:solidFill>
                    <a:prstClr val="black">
                      <a:alpha val="0"/>
                    </a:prstClr>
                  </a:solidFill>
                </a:uFill>
                <a:latin typeface="Arial"/>
                <a:ea typeface="Arial"/>
                <a:cs typeface="Arial"/>
              </a:rPr>
              <a:t>10. Informa a un adulto en quien confías si te preocupa el bienestar de la persona que aparece en la imagen. </a:t>
            </a:r>
            <a:r>
              <a:rPr lang="es-US" sz="1000" b="0" i="0" u="none" strike="noStrike" cap="none" baseline="0">
                <a:solidFill>
                  <a:srgbClr val="183D61"/>
                </a:solidFill>
                <a:effectLst/>
                <a:uFill>
                  <a:solidFill>
                    <a:prstClr val="black">
                      <a:alpha val="0"/>
                    </a:prstClr>
                  </a:solidFill>
                </a:uFill>
                <a:latin typeface="Arial"/>
                <a:ea typeface="Arial"/>
                <a:cs typeface="Arial"/>
              </a:rPr>
              <a:t>Si estás preocupado por la persona que aparece en la imagen, ya sea un amigo o no, es posible que necesites la ayuda de un adulto.</a:t>
            </a:r>
          </a:p>
        </p:txBody>
      </p:sp>
      <p:sp>
        <p:nvSpPr>
          <p:cNvPr id="12" name="矩形 11">
            <a:extLst>
              <a:ext uri="{FF2B5EF4-FFF2-40B4-BE49-F238E27FC236}">
                <a16:creationId xmlns:a16="http://schemas.microsoft.com/office/drawing/2014/main" id="{91CC3A47-86B3-EDA1-E302-9AF51B0C0B6B}"/>
              </a:ext>
            </a:extLst>
          </p:cNvPr>
          <p:cNvSpPr/>
          <p:nvPr/>
        </p:nvSpPr>
        <p:spPr>
          <a:xfrm>
            <a:off x="8832188" y="9810750"/>
            <a:ext cx="1073682" cy="378234"/>
          </a:xfrm>
          <a:prstGeom prst="rect">
            <a:avLst/>
          </a:prstGeom>
          <a:noFill/>
        </p:spPr>
        <p:txBody>
          <a:bodyPr wrap="square" lIns="0" tIns="0" rIns="0" bIns="0">
            <a:spAutoFit/>
          </a:bodyPr>
          <a:lstStyle/>
          <a:p>
            <a:pPr indent="0">
              <a:lnSpc>
                <a:spcPct val="111000"/>
              </a:lnSpc>
            </a:pPr>
            <a:r>
              <a:rPr lang="es-US" sz="750" b="0" i="0" u="none" strike="noStrike" cap="none" baseline="0" dirty="0">
                <a:solidFill>
                  <a:srgbClr val="619CDB"/>
                </a:solidFill>
                <a:effectLst/>
                <a:uFill>
                  <a:solidFill>
                    <a:prstClr val="black">
                      <a:alpha val="0"/>
                    </a:prstClr>
                  </a:solidFill>
                </a:uFill>
                <a:latin typeface="Arial"/>
                <a:ea typeface="Arial"/>
                <a:cs typeface="Arial"/>
              </a:rPr>
              <a:t>CENTRO DE INVESTIGACIÓN</a:t>
            </a:r>
            <a:endParaRPr lang="en-GB" sz="750" b="0" i="0" dirty="0">
              <a:solidFill>
                <a:srgbClr val="619CDB"/>
              </a:solidFill>
              <a:effectLst/>
              <a:latin typeface="Arial" pitchFamily="34" charset="0"/>
              <a:ea typeface="PingFang SC" panose="020B0300000000000000" pitchFamily="34" charset="-120"/>
              <a:cs typeface="Arial" pitchFamily="34" charset="0"/>
            </a:endParaRPr>
          </a:p>
          <a:p>
            <a:pPr indent="0">
              <a:lnSpc>
                <a:spcPct val="111000"/>
              </a:lnSpc>
            </a:pPr>
            <a:r>
              <a:rPr lang="es-US" sz="750" b="0" i="0" u="none" strike="noStrike" cap="none" baseline="0" dirty="0">
                <a:solidFill>
                  <a:srgbClr val="CE181C"/>
                </a:solidFill>
                <a:effectLst/>
                <a:uFill>
                  <a:solidFill>
                    <a:prstClr val="black">
                      <a:alpha val="0"/>
                    </a:prstClr>
                  </a:solidFill>
                </a:uFill>
                <a:latin typeface="Arial"/>
                <a:ea typeface="Arial"/>
                <a:cs typeface="Arial"/>
              </a:rPr>
              <a:t>CYBERBULLYING.ORG</a:t>
            </a:r>
            <a:endParaRPr lang="en-US" sz="750" i="1" dirty="0">
              <a:solidFill>
                <a:srgbClr val="CE181C"/>
              </a:solidFill>
              <a:latin typeface="Arial" pitchFamily="34" charset="0"/>
              <a:cs typeface="Arial" pitchFamily="34" charset="0"/>
            </a:endParaRPr>
          </a:p>
        </p:txBody>
      </p:sp>
      <p:sp>
        <p:nvSpPr>
          <p:cNvPr id="14" name="矩形 13">
            <a:extLst>
              <a:ext uri="{FF2B5EF4-FFF2-40B4-BE49-F238E27FC236}">
                <a16:creationId xmlns:a16="http://schemas.microsoft.com/office/drawing/2014/main" id="{75A7FBAB-ED8F-C332-5676-FD83CF76A99B}"/>
              </a:ext>
            </a:extLst>
          </p:cNvPr>
          <p:cNvSpPr/>
          <p:nvPr/>
        </p:nvSpPr>
        <p:spPr>
          <a:xfrm>
            <a:off x="8813138" y="9578184"/>
            <a:ext cx="1473862" cy="157287"/>
          </a:xfrm>
          <a:prstGeom prst="rect">
            <a:avLst/>
          </a:prstGeom>
          <a:noFill/>
        </p:spPr>
        <p:txBody>
          <a:bodyPr wrap="square" lIns="0" tIns="0" rIns="0" bIns="0">
            <a:spAutoFit/>
          </a:bodyPr>
          <a:lstStyle/>
          <a:p>
            <a:pPr indent="0">
              <a:lnSpc>
                <a:spcPct val="111000"/>
              </a:lnSpc>
            </a:pPr>
            <a:r>
              <a:rPr lang="es-US" sz="1000" b="0" i="0" u="none" strike="noStrike" cap="none" baseline="0" dirty="0">
                <a:solidFill>
                  <a:srgbClr val="CE181C"/>
                </a:solidFill>
                <a:effectLst/>
                <a:uFill>
                  <a:solidFill>
                    <a:prstClr val="black">
                      <a:alpha val="0"/>
                    </a:prstClr>
                  </a:solidFill>
                </a:uFill>
                <a:latin typeface="Arial"/>
                <a:ea typeface="Arial"/>
                <a:cs typeface="Arial"/>
              </a:rPr>
              <a:t>SOBRE CIBERACOSO</a:t>
            </a:r>
            <a:endParaRPr lang="en-GB" sz="900" b="0" i="0" dirty="0">
              <a:solidFill>
                <a:srgbClr val="CE181C"/>
              </a:solidFill>
              <a:effectLst/>
              <a:latin typeface="Arial" pitchFamily="34" charset="0"/>
              <a:ea typeface="PingFang SC" panose="020B0300000000000000" pitchFamily="34" charset="-120"/>
              <a:cs typeface="Arial" pitchFamily="34" charset="0"/>
            </a:endParaRPr>
          </a:p>
        </p:txBody>
      </p:sp>
      <p:cxnSp>
        <p:nvCxnSpPr>
          <p:cNvPr id="16" name="直接连接符 15">
            <a:extLst>
              <a:ext uri="{FF2B5EF4-FFF2-40B4-BE49-F238E27FC236}">
                <a16:creationId xmlns:a16="http://schemas.microsoft.com/office/drawing/2014/main" id="{9973F877-20EC-9CA9-5C83-665461F3187F}"/>
              </a:ext>
            </a:extLst>
          </p:cNvPr>
          <p:cNvCxnSpPr/>
          <p:nvPr/>
        </p:nvCxnSpPr>
        <p:spPr>
          <a:xfrm>
            <a:off x="8839200" y="9791700"/>
            <a:ext cx="99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36695" y="214042"/>
            <a:ext cx="9854684" cy="791755"/>
          </a:xfrm>
          <a:prstGeom prst="rect">
            <a:avLst/>
          </a:prstGeom>
        </p:spPr>
        <p:txBody>
          <a:bodyPr wrap="square" lIns="0" tIns="0" rIns="0" bIns="0" rtlCol="0" anchor="t">
            <a:spAutoFit/>
          </a:bodyPr>
          <a:lstStyle/>
          <a:p>
            <a:pPr algn="ctr">
              <a:lnSpc>
                <a:spcPts val="6999"/>
              </a:lnSpc>
            </a:pPr>
            <a:r>
              <a:rPr lang="es-US" sz="3500" b="0" i="0" u="none" strike="noStrike" cap="none" baseline="0" dirty="0">
                <a:solidFill>
                  <a:srgbClr val="000000"/>
                </a:solidFill>
                <a:effectLst/>
                <a:uFill>
                  <a:solidFill>
                    <a:prstClr val="black">
                      <a:alpha val="0"/>
                    </a:prstClr>
                  </a:solidFill>
                </a:uFill>
                <a:latin typeface="Calibri (MS)"/>
                <a:ea typeface="Calibri (MS)"/>
                <a:cs typeface="Calibri (MS)"/>
              </a:rPr>
              <a:t>Enlaces a los materiales de la lección</a:t>
            </a:r>
          </a:p>
        </p:txBody>
      </p:sp>
      <p:sp>
        <p:nvSpPr>
          <p:cNvPr id="3" name="TextBox 3"/>
          <p:cNvSpPr txBox="1"/>
          <p:nvPr/>
        </p:nvSpPr>
        <p:spPr>
          <a:xfrm>
            <a:off x="2612964" y="7655946"/>
            <a:ext cx="13013923"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2" tooltip="https://dibbleinstitute.org/wp-new/wp-content/uploads/2019/11/Sexting-Advice-For-Teens.pdf" history="0">
                  <a:extLst>
                    <a:ext uri="{A12FA001-AC4F-418D-AE19-62706E023703}">
                      <ahyp:hlinkClr xmlns:ahyp="http://schemas.microsoft.com/office/drawing/2018/hyperlinkcolor" val="tx"/>
                    </a:ext>
                  </a:extLst>
                </a:hlinkClick>
              </a:rPr>
              <a:t>Folleto “Sexting: consejos para adolescentes” de The </a:t>
            </a:r>
            <a:r>
              <a:rPr lang="es-US" sz="2800" b="0" i="0" u="sng" strike="noStrike" cap="none" baseline="0" dirty="0" err="1">
                <a:effectLst/>
                <a:uFill>
                  <a:solidFill>
                    <a:srgbClr val="000000"/>
                  </a:solidFill>
                </a:uFill>
                <a:latin typeface="Calibri (MS)"/>
                <a:ea typeface="Calibri (MS)"/>
                <a:cs typeface="Calibri (MS)"/>
                <a:hlinkClick r:id="rId2" tooltip="https://dibbleinstitute.org/wp-new/wp-content/uploads/2019/11/Sexting-Advice-For-Teens.pdf" history="0">
                  <a:extLst>
                    <a:ext uri="{A12FA001-AC4F-418D-AE19-62706E023703}">
                      <ahyp:hlinkClr xmlns:ahyp="http://schemas.microsoft.com/office/drawing/2018/hyperlinkcolor" val="tx"/>
                    </a:ext>
                  </a:extLst>
                </a:hlinkClick>
              </a:rPr>
              <a:t>Dibble</a:t>
            </a:r>
            <a:r>
              <a:rPr lang="es-US" sz="2800" b="0" i="0" u="sng" strike="noStrike" cap="none" baseline="0" dirty="0">
                <a:effectLst/>
                <a:uFill>
                  <a:solidFill>
                    <a:srgbClr val="000000"/>
                  </a:solidFill>
                </a:uFill>
                <a:latin typeface="Calibri (MS)"/>
                <a:ea typeface="Calibri (MS)"/>
                <a:cs typeface="Calibri (MS)"/>
                <a:hlinkClick r:id="rId2" tooltip="https://dibbleinstitute.org/wp-new/wp-content/uploads/2019/11/Sexting-Advice-For-Teens.pdf" history="0">
                  <a:extLst>
                    <a:ext uri="{A12FA001-AC4F-418D-AE19-62706E023703}">
                      <ahyp:hlinkClr xmlns:ahyp="http://schemas.microsoft.com/office/drawing/2018/hyperlinkcolor" val="tx"/>
                    </a:ext>
                  </a:extLst>
                </a:hlinkClick>
              </a:rPr>
              <a:t> </a:t>
            </a:r>
            <a:r>
              <a:rPr lang="es-US" sz="2800" b="0" i="0" u="sng" strike="noStrike" cap="none" baseline="0" dirty="0" err="1">
                <a:effectLst/>
                <a:uFill>
                  <a:solidFill>
                    <a:srgbClr val="000000"/>
                  </a:solidFill>
                </a:uFill>
                <a:latin typeface="Calibri (MS)"/>
                <a:ea typeface="Calibri (MS)"/>
                <a:cs typeface="Calibri (MS)"/>
                <a:hlinkClick r:id="rId2" tooltip="https://dibbleinstitute.org/wp-new/wp-content/uploads/2019/11/Sexting-Advice-For-Teens.pdf" history="0">
                  <a:extLst>
                    <a:ext uri="{A12FA001-AC4F-418D-AE19-62706E023703}">
                      <ahyp:hlinkClr xmlns:ahyp="http://schemas.microsoft.com/office/drawing/2018/hyperlinkcolor" val="tx"/>
                    </a:ext>
                  </a:extLst>
                </a:hlinkClick>
              </a:rPr>
              <a:t>Institute</a:t>
            </a:r>
            <a:endParaRPr lang="es-US" sz="2800" b="0" i="0" u="sng" strike="noStrike" cap="none" baseline="0" dirty="0">
              <a:effectLst/>
              <a:uFill>
                <a:solidFill>
                  <a:srgbClr val="000000"/>
                </a:solidFill>
              </a:uFill>
              <a:latin typeface="Calibri (MS)"/>
              <a:ea typeface="Calibri (MS)"/>
              <a:cs typeface="Calibri (MS)"/>
              <a:hlinkClick r:id="rId2" tooltip="https://dibbleinstitute.org/wp-new/wp-content/uploads/2019/11/Sexting-Advice-For-Teens.pdf" history="0">
                <a:extLst>
                  <a:ext uri="{A12FA001-AC4F-418D-AE19-62706E023703}">
                    <ahyp:hlinkClr xmlns:ahyp="http://schemas.microsoft.com/office/drawing/2018/hyperlinkcolor" val="tx"/>
                  </a:ext>
                </a:extLst>
              </a:hlinkClick>
            </a:endParaRPr>
          </a:p>
        </p:txBody>
      </p:sp>
      <p:sp>
        <p:nvSpPr>
          <p:cNvPr id="4" name="TextBox 4"/>
          <p:cNvSpPr txBox="1"/>
          <p:nvPr/>
        </p:nvSpPr>
        <p:spPr>
          <a:xfrm>
            <a:off x="2435334" y="2244724"/>
            <a:ext cx="13369186"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3" tooltip="https://www.youtube.com/watch?v=CEivufW2IWs" history="0">
                  <a:extLst>
                    <a:ext uri="{A12FA001-AC4F-418D-AE19-62706E023703}">
                      <ahyp:hlinkClr xmlns:ahyp="http://schemas.microsoft.com/office/drawing/2018/hyperlinkcolor" val="tx"/>
                    </a:ext>
                  </a:extLst>
                </a:hlinkClick>
              </a:rPr>
              <a:t>Video “El abuso sexual en línea puede ocurrir” de </a:t>
            </a:r>
            <a:r>
              <a:rPr lang="es-US" sz="2800" b="0" i="0" u="sng" strike="noStrike" cap="none" baseline="0" dirty="0" err="1">
                <a:effectLst/>
                <a:uFill>
                  <a:solidFill>
                    <a:srgbClr val="000000"/>
                  </a:solidFill>
                </a:uFill>
                <a:latin typeface="Calibri (MS)"/>
                <a:ea typeface="Calibri (MS)"/>
                <a:cs typeface="Calibri (MS)"/>
                <a:hlinkClick r:id="rId3" tooltip="https://www.youtube.com/watch?v=CEivufW2IWs" history="0">
                  <a:extLst>
                    <a:ext uri="{A12FA001-AC4F-418D-AE19-62706E023703}">
                      <ahyp:hlinkClr xmlns:ahyp="http://schemas.microsoft.com/office/drawing/2018/hyperlinkcolor" val="tx"/>
                    </a:ext>
                  </a:extLst>
                </a:hlinkClick>
              </a:rPr>
              <a:t>Fight</a:t>
            </a:r>
            <a:r>
              <a:rPr lang="es-US" sz="2800" b="0" i="0" u="sng" strike="noStrike" cap="none" baseline="0" dirty="0">
                <a:effectLst/>
                <a:uFill>
                  <a:solidFill>
                    <a:srgbClr val="000000"/>
                  </a:solidFill>
                </a:uFill>
                <a:latin typeface="Calibri (MS)"/>
                <a:ea typeface="Calibri (MS)"/>
                <a:cs typeface="Calibri (MS)"/>
                <a:hlinkClick r:id="rId3" tooltip="https://www.youtube.com/watch?v=CEivufW2IWs" history="0">
                  <a:extLst>
                    <a:ext uri="{A12FA001-AC4F-418D-AE19-62706E023703}">
                      <ahyp:hlinkClr xmlns:ahyp="http://schemas.microsoft.com/office/drawing/2018/hyperlinkcolor" val="tx"/>
                    </a:ext>
                  </a:extLst>
                </a:hlinkClick>
              </a:rPr>
              <a:t> Child Abuse</a:t>
            </a:r>
          </a:p>
        </p:txBody>
      </p:sp>
      <p:sp>
        <p:nvSpPr>
          <p:cNvPr id="5" name="TextBox 5"/>
          <p:cNvSpPr txBox="1"/>
          <p:nvPr/>
        </p:nvSpPr>
        <p:spPr>
          <a:xfrm>
            <a:off x="1956088" y="8476237"/>
            <a:ext cx="14327673"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4" tooltip="https://connectforfreedom.org/wp-content/uploads/2025/07/Top-5-Quiz-Online-Decisions.pptx" history="0">
                  <a:extLst>
                    <a:ext uri="{A12FA001-AC4F-418D-AE19-62706E023703}">
                      <ahyp:hlinkClr xmlns:ahyp="http://schemas.microsoft.com/office/drawing/2018/hyperlinkcolor" val="tx"/>
                    </a:ext>
                  </a:extLst>
                </a:hlinkClick>
              </a:rPr>
              <a:t>Cuestionario de las 5 decisiones principales en línea</a:t>
            </a:r>
          </a:p>
        </p:txBody>
      </p:sp>
      <p:sp>
        <p:nvSpPr>
          <p:cNvPr id="6" name="TextBox 6"/>
          <p:cNvSpPr txBox="1"/>
          <p:nvPr/>
        </p:nvSpPr>
        <p:spPr>
          <a:xfrm>
            <a:off x="5698696" y="3043403"/>
            <a:ext cx="6842462"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5" tooltip="https://www.youtube.com/watch?v=pAaXbBzVdJE" history="0">
                  <a:extLst>
                    <a:ext uri="{A12FA001-AC4F-418D-AE19-62706E023703}">
                      <ahyp:hlinkClr xmlns:ahyp="http://schemas.microsoft.com/office/drawing/2018/hyperlinkcolor" val="tx"/>
                    </a:ext>
                  </a:extLst>
                </a:hlinkClick>
              </a:rPr>
              <a:t>Video “Rebobinar” del </a:t>
            </a:r>
            <a:r>
              <a:rPr lang="es-US" sz="2800" b="0" i="0" u="sng" strike="noStrike" cap="none" baseline="0" dirty="0" err="1">
                <a:effectLst/>
                <a:uFill>
                  <a:solidFill>
                    <a:srgbClr val="000000"/>
                  </a:solidFill>
                </a:uFill>
                <a:latin typeface="Calibri (MS)"/>
                <a:ea typeface="Calibri (MS)"/>
                <a:cs typeface="Calibri (MS)"/>
                <a:hlinkClick r:id="rId5" tooltip="https://www.youtube.com/watch?v=pAaXbBzVdJE" history="0">
                  <a:extLst>
                    <a:ext uri="{A12FA001-AC4F-418D-AE19-62706E023703}">
                      <ahyp:hlinkClr xmlns:ahyp="http://schemas.microsoft.com/office/drawing/2018/hyperlinkcolor" val="tx"/>
                    </a:ext>
                  </a:extLst>
                </a:hlinkClick>
              </a:rPr>
              <a:t>NCMEC</a:t>
            </a:r>
            <a:endParaRPr lang="es-US" sz="2800" b="0" i="0" u="sng" strike="noStrike" cap="none" baseline="0" dirty="0">
              <a:effectLst/>
              <a:uFill>
                <a:solidFill>
                  <a:srgbClr val="000000"/>
                </a:solidFill>
              </a:uFill>
              <a:latin typeface="Calibri (MS)"/>
              <a:ea typeface="Calibri (MS)"/>
              <a:cs typeface="Calibri (MS)"/>
              <a:hlinkClick r:id="rId5" tooltip="https://www.youtube.com/watch?v=pAaXbBzVdJE" history="0">
                <a:extLst>
                  <a:ext uri="{A12FA001-AC4F-418D-AE19-62706E023703}">
                    <ahyp:hlinkClr xmlns:ahyp="http://schemas.microsoft.com/office/drawing/2018/hyperlinkcolor" val="tx"/>
                  </a:ext>
                </a:extLst>
              </a:hlinkClick>
            </a:endParaRPr>
          </a:p>
        </p:txBody>
      </p:sp>
      <p:sp>
        <p:nvSpPr>
          <p:cNvPr id="7" name="TextBox 7"/>
          <p:cNvSpPr txBox="1"/>
          <p:nvPr/>
        </p:nvSpPr>
        <p:spPr>
          <a:xfrm>
            <a:off x="152400" y="1367464"/>
            <a:ext cx="18059400"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6" tooltip="https://www.youtube.com/watch?v=ottnH427Fr8" history="0">
                  <a:extLst>
                    <a:ext uri="{A12FA001-AC4F-418D-AE19-62706E023703}">
                      <ahyp:hlinkClr xmlns:ahyp="http://schemas.microsoft.com/office/drawing/2018/hyperlinkcolor" val="tx"/>
                    </a:ext>
                  </a:extLst>
                </a:hlinkClick>
              </a:rPr>
              <a:t>Video “Opiniones de adolescentes: la sobreexposición y tu huella digital” de </a:t>
            </a:r>
            <a:r>
              <a:rPr lang="es-US" sz="2800" b="0" i="0" u="sng" strike="noStrike" cap="none" baseline="0" dirty="0" err="1">
                <a:effectLst/>
                <a:uFill>
                  <a:solidFill>
                    <a:srgbClr val="000000"/>
                  </a:solidFill>
                </a:uFill>
                <a:latin typeface="Calibri (MS)"/>
                <a:ea typeface="Calibri (MS)"/>
                <a:cs typeface="Calibri (MS)"/>
                <a:hlinkClick r:id="rId6" tooltip="https://www.youtube.com/watch?v=ottnH427Fr8" history="0">
                  <a:extLst>
                    <a:ext uri="{A12FA001-AC4F-418D-AE19-62706E023703}">
                      <ahyp:hlinkClr xmlns:ahyp="http://schemas.microsoft.com/office/drawing/2018/hyperlinkcolor" val="tx"/>
                    </a:ext>
                  </a:extLst>
                </a:hlinkClick>
              </a:rPr>
              <a:t>Common</a:t>
            </a:r>
            <a:r>
              <a:rPr lang="es-US" sz="2800" b="0" i="0" u="sng" strike="noStrike" cap="none" baseline="0" dirty="0">
                <a:effectLst/>
                <a:uFill>
                  <a:solidFill>
                    <a:srgbClr val="000000"/>
                  </a:solidFill>
                </a:uFill>
                <a:latin typeface="Calibri (MS)"/>
                <a:ea typeface="Calibri (MS)"/>
                <a:cs typeface="Calibri (MS)"/>
                <a:hlinkClick r:id="rId6" tooltip="https://www.youtube.com/watch?v=ottnH427Fr8" history="0">
                  <a:extLst>
                    <a:ext uri="{A12FA001-AC4F-418D-AE19-62706E023703}">
                      <ahyp:hlinkClr xmlns:ahyp="http://schemas.microsoft.com/office/drawing/2018/hyperlinkcolor" val="tx"/>
                    </a:ext>
                  </a:extLst>
                </a:hlinkClick>
              </a:rPr>
              <a:t> </a:t>
            </a:r>
            <a:r>
              <a:rPr lang="es-US" sz="2800" b="0" i="0" u="sng" strike="noStrike" cap="none" baseline="0" dirty="0" err="1">
                <a:effectLst/>
                <a:uFill>
                  <a:solidFill>
                    <a:srgbClr val="000000"/>
                  </a:solidFill>
                </a:uFill>
                <a:latin typeface="Calibri (MS)"/>
                <a:ea typeface="Calibri (MS)"/>
                <a:cs typeface="Calibri (MS)"/>
                <a:hlinkClick r:id="rId6" tooltip="https://www.youtube.com/watch?v=ottnH427Fr8" history="0">
                  <a:extLst>
                    <a:ext uri="{A12FA001-AC4F-418D-AE19-62706E023703}">
                      <ahyp:hlinkClr xmlns:ahyp="http://schemas.microsoft.com/office/drawing/2018/hyperlinkcolor" val="tx"/>
                    </a:ext>
                  </a:extLst>
                </a:hlinkClick>
              </a:rPr>
              <a:t>Sense</a:t>
            </a:r>
            <a:r>
              <a:rPr lang="es-US" sz="2800" b="0" i="0" u="sng" strike="noStrike" cap="none" baseline="0" dirty="0">
                <a:effectLst/>
                <a:uFill>
                  <a:solidFill>
                    <a:srgbClr val="000000"/>
                  </a:solidFill>
                </a:uFill>
                <a:latin typeface="Calibri (MS)"/>
                <a:ea typeface="Calibri (MS)"/>
                <a:cs typeface="Calibri (MS)"/>
                <a:hlinkClick r:id="rId6" tooltip="https://www.youtube.com/watch?v=ottnH427Fr8" history="0">
                  <a:extLst>
                    <a:ext uri="{A12FA001-AC4F-418D-AE19-62706E023703}">
                      <ahyp:hlinkClr xmlns:ahyp="http://schemas.microsoft.com/office/drawing/2018/hyperlinkcolor" val="tx"/>
                    </a:ext>
                  </a:extLst>
                </a:hlinkClick>
              </a:rPr>
              <a:t> Education</a:t>
            </a:r>
          </a:p>
        </p:txBody>
      </p:sp>
      <p:sp>
        <p:nvSpPr>
          <p:cNvPr id="8" name="TextBox 8"/>
          <p:cNvSpPr txBox="1"/>
          <p:nvPr/>
        </p:nvSpPr>
        <p:spPr>
          <a:xfrm>
            <a:off x="1980163" y="3777556"/>
            <a:ext cx="14327674"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7" tooltip="https://www.dhs.gov/know2protect/p2p/teens" history="0">
                  <a:extLst>
                    <a:ext uri="{A12FA001-AC4F-418D-AE19-62706E023703}">
                      <ahyp:hlinkClr xmlns:ahyp="http://schemas.microsoft.com/office/drawing/2018/hyperlinkcolor" val="tx"/>
                    </a:ext>
                  </a:extLst>
                </a:hlinkClick>
              </a:rPr>
              <a:t>Campaña Pledge2Protect para adolescentes de know2protect</a:t>
            </a:r>
          </a:p>
        </p:txBody>
      </p:sp>
      <p:sp>
        <p:nvSpPr>
          <p:cNvPr id="9" name="TextBox 9"/>
          <p:cNvSpPr txBox="1"/>
          <p:nvPr/>
        </p:nvSpPr>
        <p:spPr>
          <a:xfrm>
            <a:off x="457200" y="4528297"/>
            <a:ext cx="17449800"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8" tooltip="https://www.dhs.gov/know2protect/publication/how2spot-peer-peer-risks-guide-teens" history="0">
                  <a:extLst>
                    <a:ext uri="{A12FA001-AC4F-418D-AE19-62706E023703}">
                      <ahyp:hlinkClr xmlns:ahyp="http://schemas.microsoft.com/office/drawing/2018/hyperlinkcolor" val="tx"/>
                    </a:ext>
                  </a:extLst>
                </a:hlinkClick>
              </a:rPr>
              <a:t>Cómo identificar los riesgos entre iguales de know2protect: una guía para adolescentes</a:t>
            </a:r>
            <a:endParaRPr lang="en-US" sz="2800" u="sng" dirty="0">
              <a:latin typeface="Calibri (MS)"/>
              <a:ea typeface="Calibri (MS)"/>
              <a:cs typeface="Calibri (MS)"/>
              <a:sym typeface="Calibri (MS)"/>
              <a:hlinkClick r:id="rId9" tooltip="https://www.dhs.gov/know2protect/publication/how2spot-peer-peer-risks-guide-teens">
                <a:extLst>
                  <a:ext uri="{A12FA001-AC4F-418D-AE19-62706E023703}">
                    <ahyp:hlinkClr xmlns:ahyp="http://schemas.microsoft.com/office/drawing/2018/hyperlinkcolor" val="tx"/>
                  </a:ext>
                </a:extLst>
              </a:hlinkClick>
            </a:endParaRPr>
          </a:p>
        </p:txBody>
      </p:sp>
      <p:sp>
        <p:nvSpPr>
          <p:cNvPr id="10" name="TextBox 10"/>
          <p:cNvSpPr txBox="1"/>
          <p:nvPr/>
        </p:nvSpPr>
        <p:spPr>
          <a:xfrm>
            <a:off x="2736876" y="5269779"/>
            <a:ext cx="12814247"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10" tooltip="https://www.dhs.gov/sites/default/files/2025-07/25_0801_k2p_p2p-Exit-Checklist-Kids-Teens.pdf" history="0">
                  <a:extLst>
                    <a:ext uri="{A12FA001-AC4F-418D-AE19-62706E023703}">
                      <ahyp:hlinkClr xmlns:ahyp="http://schemas.microsoft.com/office/drawing/2018/hyperlinkcolor" val="tx"/>
                    </a:ext>
                  </a:extLst>
                </a:hlinkClick>
              </a:rPr>
              <a:t>Lista de verificación de la estrategia de salida de know2protect</a:t>
            </a:r>
            <a:endParaRPr lang="en-US" sz="2800" u="sng" dirty="0">
              <a:latin typeface="Calibri (MS)"/>
              <a:ea typeface="Calibri (MS)"/>
              <a:cs typeface="Calibri (MS)"/>
              <a:sym typeface="Calibri (MS)"/>
              <a:hlinkClick r:id="rId11" tooltip="https://www.dhs.gov/sites/default/files/2025-07/25_0801_k2p_p2p-Exit-Checklist-Kids-Teens.pdf">
                <a:extLst>
                  <a:ext uri="{A12FA001-AC4F-418D-AE19-62706E023703}">
                    <ahyp:hlinkClr xmlns:ahyp="http://schemas.microsoft.com/office/drawing/2018/hyperlinkcolor" val="tx"/>
                  </a:ext>
                </a:extLst>
              </a:hlinkClick>
            </a:endParaRPr>
          </a:p>
        </p:txBody>
      </p:sp>
      <p:sp>
        <p:nvSpPr>
          <p:cNvPr id="11" name="TextBox 11"/>
          <p:cNvSpPr txBox="1"/>
          <p:nvPr/>
        </p:nvSpPr>
        <p:spPr>
          <a:xfrm>
            <a:off x="3978668" y="6112553"/>
            <a:ext cx="10282517"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12" tooltip="https://www.dhs.gov/know2protect/how-to-report" history="0">
                  <a:extLst>
                    <a:ext uri="{A12FA001-AC4F-418D-AE19-62706E023703}">
                      <ahyp:hlinkClr xmlns:ahyp="http://schemas.microsoft.com/office/drawing/2018/hyperlinkcolor" val="tx"/>
                    </a:ext>
                  </a:extLst>
                </a:hlinkClick>
              </a:rPr>
              <a:t>How2Report de know2protect</a:t>
            </a:r>
          </a:p>
        </p:txBody>
      </p:sp>
      <p:sp>
        <p:nvSpPr>
          <p:cNvPr id="12" name="TextBox 12"/>
          <p:cNvSpPr txBox="1"/>
          <p:nvPr/>
        </p:nvSpPr>
        <p:spPr>
          <a:xfrm>
            <a:off x="2971800" y="6835655"/>
            <a:ext cx="12112466"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13" tooltip="https://www.dhs.gov/sites/default/files/2025-07/25_0801_k2p_p2p_support-directory.pdf" history="0">
                  <a:extLst>
                    <a:ext uri="{A12FA001-AC4F-418D-AE19-62706E023703}">
                      <ahyp:hlinkClr xmlns:ahyp="http://schemas.microsoft.com/office/drawing/2018/hyperlinkcolor" val="tx"/>
                    </a:ext>
                  </a:extLst>
                </a:hlinkClick>
              </a:rPr>
              <a:t>Directorio de soporte </a:t>
            </a:r>
            <a:r>
              <a:rPr lang="es-US" sz="2800" b="0" i="0" u="sng" strike="noStrike" cap="none" baseline="0" dirty="0" err="1">
                <a:effectLst/>
                <a:uFill>
                  <a:solidFill>
                    <a:srgbClr val="000000"/>
                  </a:solidFill>
                </a:uFill>
                <a:latin typeface="Calibri (MS)"/>
                <a:ea typeface="Calibri (MS)"/>
                <a:cs typeface="Calibri (MS)"/>
                <a:hlinkClick r:id="rId13" tooltip="https://www.dhs.gov/sites/default/files/2025-07/25_0801_k2p_p2p_support-directory.pdf" history="0">
                  <a:extLst>
                    <a:ext uri="{A12FA001-AC4F-418D-AE19-62706E023703}">
                      <ahyp:hlinkClr xmlns:ahyp="http://schemas.microsoft.com/office/drawing/2018/hyperlinkcolor" val="tx"/>
                    </a:ext>
                  </a:extLst>
                </a:hlinkClick>
              </a:rPr>
              <a:t>You’re</a:t>
            </a:r>
            <a:r>
              <a:rPr lang="es-US" sz="2800" b="0" i="0" u="sng" strike="noStrike" cap="none" baseline="0" dirty="0">
                <a:effectLst/>
                <a:uFill>
                  <a:solidFill>
                    <a:srgbClr val="000000"/>
                  </a:solidFill>
                </a:uFill>
                <a:latin typeface="Calibri (MS)"/>
                <a:ea typeface="Calibri (MS)"/>
                <a:cs typeface="Calibri (MS)"/>
                <a:hlinkClick r:id="rId13" tooltip="https://www.dhs.gov/sites/default/files/2025-07/25_0801_k2p_p2p_support-directory.pdf" history="0">
                  <a:extLst>
                    <a:ext uri="{A12FA001-AC4F-418D-AE19-62706E023703}">
                      <ahyp:hlinkClr xmlns:ahyp="http://schemas.microsoft.com/office/drawing/2018/hyperlinkcolor" val="tx"/>
                    </a:ext>
                  </a:extLst>
                </a:hlinkClick>
              </a:rPr>
              <a:t> </a:t>
            </a:r>
            <a:r>
              <a:rPr lang="es-US" sz="2800" b="0" i="0" u="sng" strike="noStrike" cap="none" baseline="0" dirty="0" err="1">
                <a:effectLst/>
                <a:uFill>
                  <a:solidFill>
                    <a:srgbClr val="000000"/>
                  </a:solidFill>
                </a:uFill>
                <a:latin typeface="Calibri (MS)"/>
                <a:ea typeface="Calibri (MS)"/>
                <a:cs typeface="Calibri (MS)"/>
                <a:hlinkClick r:id="rId13" tooltip="https://www.dhs.gov/sites/default/files/2025-07/25_0801_k2p_p2p_support-directory.pdf" history="0">
                  <a:extLst>
                    <a:ext uri="{A12FA001-AC4F-418D-AE19-62706E023703}">
                      <ahyp:hlinkClr xmlns:ahyp="http://schemas.microsoft.com/office/drawing/2018/hyperlinkcolor" val="tx"/>
                    </a:ext>
                  </a:extLst>
                </a:hlinkClick>
              </a:rPr>
              <a:t>Never</a:t>
            </a:r>
            <a:r>
              <a:rPr lang="es-US" sz="2800" b="0" i="0" u="sng" strike="noStrike" cap="none" baseline="0" dirty="0">
                <a:effectLst/>
                <a:uFill>
                  <a:solidFill>
                    <a:srgbClr val="000000"/>
                  </a:solidFill>
                </a:uFill>
                <a:latin typeface="Calibri (MS)"/>
                <a:ea typeface="Calibri (MS)"/>
                <a:cs typeface="Calibri (MS)"/>
                <a:hlinkClick r:id="rId13" tooltip="https://www.dhs.gov/sites/default/files/2025-07/25_0801_k2p_p2p_support-directory.pdf" history="0">
                  <a:extLst>
                    <a:ext uri="{A12FA001-AC4F-418D-AE19-62706E023703}">
                      <ahyp:hlinkClr xmlns:ahyp="http://schemas.microsoft.com/office/drawing/2018/hyperlinkcolor" val="tx"/>
                    </a:ext>
                  </a:extLst>
                </a:hlinkClick>
              </a:rPr>
              <a:t> Alone de know2protect</a:t>
            </a:r>
            <a:endParaRPr lang="en-US" sz="2800" u="sng" dirty="0">
              <a:latin typeface="Calibri (MS)"/>
              <a:ea typeface="Calibri (MS)"/>
              <a:cs typeface="Calibri (MS)"/>
              <a:sym typeface="Calibri (MS)"/>
              <a:hlinkClick r:id="rId14" tooltip="https://www.dhs.gov/sites/default/files/2025-07/25_0801_k2p_p2p_support-directory.pdf">
                <a:extLst>
                  <a:ext uri="{A12FA001-AC4F-418D-AE19-62706E023703}">
                    <ahyp:hlinkClr xmlns:ahyp="http://schemas.microsoft.com/office/drawing/2018/hyperlinkcolor" val="tx"/>
                  </a:ext>
                </a:extLst>
              </a:hlinkClick>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2500" y="1325648"/>
            <a:ext cx="4686609" cy="712161"/>
            <a:chOff x="0" y="0"/>
            <a:chExt cx="1234333" cy="187565"/>
          </a:xfrm>
        </p:grpSpPr>
        <p:sp>
          <p:nvSpPr>
            <p:cNvPr id="3" name="Freeform 3"/>
            <p:cNvSpPr/>
            <p:nvPr/>
          </p:nvSpPr>
          <p:spPr>
            <a:xfrm>
              <a:off x="0" y="0"/>
              <a:ext cx="1234333" cy="187565"/>
            </a:xfrm>
            <a:custGeom>
              <a:avLst/>
              <a:gdLst/>
              <a:ahLst/>
              <a:cxnLst/>
              <a:rect l="l" t="t" r="r" b="b"/>
              <a:pathLst>
                <a:path w="1234333" h="187565">
                  <a:moveTo>
                    <a:pt x="0" y="0"/>
                  </a:moveTo>
                  <a:lnTo>
                    <a:pt x="1234333" y="0"/>
                  </a:lnTo>
                  <a:lnTo>
                    <a:pt x="1234333" y="187565"/>
                  </a:lnTo>
                  <a:lnTo>
                    <a:pt x="0" y="187565"/>
                  </a:lnTo>
                  <a:close/>
                </a:path>
              </a:pathLst>
            </a:custGeom>
            <a:solidFill>
              <a:srgbClr val="FEFEFE"/>
            </a:solidFill>
          </p:spPr>
          <p:txBody>
            <a:bodyPr/>
            <a:lstStyle/>
            <a:p>
              <a:endParaRPr lang="en-US"/>
            </a:p>
          </p:txBody>
        </p:sp>
        <p:sp>
          <p:nvSpPr>
            <p:cNvPr id="4" name="TextBox 4"/>
            <p:cNvSpPr txBox="1"/>
            <p:nvPr/>
          </p:nvSpPr>
          <p:spPr>
            <a:xfrm>
              <a:off x="0" y="-76200"/>
              <a:ext cx="1234333" cy="2637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824865"/>
            <a:chOff x="0" y="0"/>
            <a:chExt cx="4816593" cy="217248"/>
          </a:xfrm>
        </p:grpSpPr>
        <p:sp>
          <p:nvSpPr>
            <p:cNvPr id="6" name="Freeform 6"/>
            <p:cNvSpPr/>
            <p:nvPr/>
          </p:nvSpPr>
          <p:spPr>
            <a:xfrm>
              <a:off x="0" y="0"/>
              <a:ext cx="4816592" cy="217248"/>
            </a:xfrm>
            <a:custGeom>
              <a:avLst/>
              <a:gdLst/>
              <a:ahLst/>
              <a:cxnLst/>
              <a:rect l="l" t="t" r="r" b="b"/>
              <a:pathLst>
                <a:path w="4816592" h="217248">
                  <a:moveTo>
                    <a:pt x="0" y="0"/>
                  </a:moveTo>
                  <a:lnTo>
                    <a:pt x="4816592" y="0"/>
                  </a:lnTo>
                  <a:lnTo>
                    <a:pt x="4816592" y="217248"/>
                  </a:lnTo>
                  <a:lnTo>
                    <a:pt x="0" y="217248"/>
                  </a:lnTo>
                  <a:close/>
                </a:path>
              </a:pathLst>
            </a:custGeom>
            <a:solidFill>
              <a:srgbClr val="0C938B"/>
            </a:solidFill>
          </p:spPr>
          <p:txBody>
            <a:bodyPr/>
            <a:lstStyle/>
            <a:p>
              <a:endParaRPr lang="en-US"/>
            </a:p>
          </p:txBody>
        </p:sp>
        <p:sp>
          <p:nvSpPr>
            <p:cNvPr id="7" name="TextBox 7"/>
            <p:cNvSpPr txBox="1"/>
            <p:nvPr/>
          </p:nvSpPr>
          <p:spPr>
            <a:xfrm>
              <a:off x="0" y="-76200"/>
              <a:ext cx="4816593" cy="293448"/>
            </a:xfrm>
            <a:prstGeom prst="rect">
              <a:avLst/>
            </a:prstGeom>
          </p:spPr>
          <p:txBody>
            <a:bodyPr lIns="50800" tIns="50800" rIns="50800" bIns="50800" rtlCol="0" anchor="ctr"/>
            <a:lstStyle/>
            <a:p>
              <a:pPr algn="ctr">
                <a:lnSpc>
                  <a:spcPts val="2884"/>
                </a:lnSpc>
              </a:pPr>
              <a:endParaRPr/>
            </a:p>
          </p:txBody>
        </p:sp>
      </p:grpSp>
      <p:sp>
        <p:nvSpPr>
          <p:cNvPr id="8" name="TextBox 8"/>
          <p:cNvSpPr txBox="1"/>
          <p:nvPr/>
        </p:nvSpPr>
        <p:spPr>
          <a:xfrm>
            <a:off x="34413" y="-106023"/>
            <a:ext cx="18288000" cy="775405"/>
          </a:xfrm>
          <a:prstGeom prst="rect">
            <a:avLst/>
          </a:prstGeom>
        </p:spPr>
        <p:txBody>
          <a:bodyPr lIns="0" tIns="0" rIns="0" bIns="0" rtlCol="0" anchor="t">
            <a:spAutoFit/>
          </a:bodyPr>
          <a:lstStyle/>
          <a:p>
            <a:pPr algn="ctr">
              <a:lnSpc>
                <a:spcPts val="7000"/>
              </a:lnSpc>
              <a:spcBef>
                <a:spcPct val="0"/>
              </a:spcBef>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Resumen de la lección</a:t>
            </a:r>
          </a:p>
        </p:txBody>
      </p:sp>
      <p:sp>
        <p:nvSpPr>
          <p:cNvPr id="9" name="TextBox 9"/>
          <p:cNvSpPr txBox="1"/>
          <p:nvPr/>
        </p:nvSpPr>
        <p:spPr>
          <a:xfrm>
            <a:off x="3495805" y="3633564"/>
            <a:ext cx="10785023" cy="484218"/>
          </a:xfrm>
          <a:prstGeom prst="rect">
            <a:avLst/>
          </a:prstGeom>
        </p:spPr>
        <p:txBody>
          <a:bodyPr lIns="0" tIns="0" rIns="0" bIns="0" rtlCol="0" anchor="t">
            <a:spAutoFit/>
          </a:bodyPr>
          <a:lstStyle/>
          <a:p>
            <a:pPr algn="ctr">
              <a:lnSpc>
                <a:spcPts val="3919"/>
              </a:lnSpc>
            </a:pPr>
            <a:r>
              <a:rPr lang="es-US" sz="2799" b="0" i="0" u="none" strike="noStrike" cap="none" baseline="0">
                <a:solidFill>
                  <a:srgbClr val="000000"/>
                </a:solidFill>
                <a:effectLst/>
                <a:uFill>
                  <a:solidFill>
                    <a:prstClr val="black">
                      <a:alpha val="0"/>
                    </a:prstClr>
                  </a:solidFill>
                </a:uFill>
                <a:latin typeface="Calibri (MS)"/>
                <a:ea typeface="Calibri (MS)"/>
                <a:cs typeface="Calibri (MS)"/>
              </a:rPr>
              <a:t>Publicar cosas negativas o dañinas en línea puede afectar:</a:t>
            </a:r>
          </a:p>
        </p:txBody>
      </p:sp>
      <p:sp>
        <p:nvSpPr>
          <p:cNvPr id="10" name="TextBox 10"/>
          <p:cNvSpPr txBox="1"/>
          <p:nvPr/>
        </p:nvSpPr>
        <p:spPr>
          <a:xfrm>
            <a:off x="6418135" y="8056635"/>
            <a:ext cx="5451723" cy="456792"/>
          </a:xfrm>
          <a:prstGeom prst="rect">
            <a:avLst/>
          </a:prstGeom>
        </p:spPr>
        <p:txBody>
          <a:bodyPr wrap="square" lIns="0" tIns="0" rIns="0" bIns="0" rtlCol="0" anchor="t">
            <a:spAutoFit/>
          </a:bodyPr>
          <a:lstStyle/>
          <a:p>
            <a:pPr algn="ctr">
              <a:lnSpc>
                <a:spcPts val="3919"/>
              </a:lnSpc>
              <a:spcBef>
                <a:spcPct val="0"/>
              </a:spcBef>
            </a:pPr>
            <a:r>
              <a:rPr lang="es-US" sz="2799" b="1" i="0" u="none" strike="noStrike" cap="none" baseline="0" dirty="0">
                <a:solidFill>
                  <a:srgbClr val="000000"/>
                </a:solidFill>
                <a:effectLst/>
                <a:uFill>
                  <a:solidFill>
                    <a:prstClr val="black">
                      <a:alpha val="0"/>
                    </a:prstClr>
                  </a:solidFill>
                </a:uFill>
                <a:latin typeface="Calibri (MS) Bold"/>
                <a:ea typeface="Calibri (MS) Bold"/>
                <a:cs typeface="Calibri (MS) Bold"/>
              </a:rPr>
              <a:t>“</a:t>
            </a:r>
            <a:r>
              <a:rPr lang="es-US" sz="2799" b="1" i="0" u="none" strike="noStrike" cap="none" baseline="0" dirty="0" err="1">
                <a:solidFill>
                  <a:srgbClr val="000000"/>
                </a:solidFill>
                <a:effectLst/>
                <a:uFill>
                  <a:solidFill>
                    <a:prstClr val="black">
                      <a:alpha val="0"/>
                    </a:prstClr>
                  </a:solidFill>
                </a:uFill>
                <a:latin typeface="Calibri (MS) Bold"/>
                <a:ea typeface="Calibri (MS) Bold"/>
                <a:cs typeface="Calibri (MS) Bold"/>
              </a:rPr>
              <a:t>Take</a:t>
            </a:r>
            <a:r>
              <a:rPr lang="es-US" sz="2799" b="1" i="0" u="none" strike="noStrike" cap="none" baseline="0" dirty="0">
                <a:solidFill>
                  <a:srgbClr val="000000"/>
                </a:solidFill>
                <a:effectLst/>
                <a:uFill>
                  <a:solidFill>
                    <a:prstClr val="black">
                      <a:alpha val="0"/>
                    </a:prstClr>
                  </a:solidFill>
                </a:uFill>
                <a:latin typeface="Calibri (MS) Bold"/>
                <a:ea typeface="Calibri (MS) Bold"/>
                <a:cs typeface="Calibri (MS) Bold"/>
              </a:rPr>
              <a:t> </a:t>
            </a:r>
            <a:r>
              <a:rPr lang="es-US" sz="2799" b="1" i="0" u="none" strike="noStrike" cap="none" baseline="0" dirty="0" err="1">
                <a:solidFill>
                  <a:srgbClr val="000000"/>
                </a:solidFill>
                <a:effectLst/>
                <a:uFill>
                  <a:solidFill>
                    <a:prstClr val="black">
                      <a:alpha val="0"/>
                    </a:prstClr>
                  </a:solidFill>
                </a:uFill>
                <a:latin typeface="Calibri (MS) Bold"/>
                <a:ea typeface="Calibri (MS) Bold"/>
                <a:cs typeface="Calibri (MS) Bold"/>
              </a:rPr>
              <a:t>It</a:t>
            </a:r>
            <a:r>
              <a:rPr lang="es-US" sz="2799" b="1" i="0" u="none" strike="noStrike" cap="none" baseline="0" dirty="0">
                <a:solidFill>
                  <a:srgbClr val="000000"/>
                </a:solidFill>
                <a:effectLst/>
                <a:uFill>
                  <a:solidFill>
                    <a:prstClr val="black">
                      <a:alpha val="0"/>
                    </a:prstClr>
                  </a:solidFill>
                </a:uFill>
                <a:latin typeface="Calibri (MS) Bold"/>
                <a:ea typeface="Calibri (MS) Bold"/>
                <a:cs typeface="Calibri (MS) Bold"/>
              </a:rPr>
              <a:t> Down” del </a:t>
            </a:r>
            <a:r>
              <a:rPr lang="es-US" sz="2799" b="1" i="0" u="none" strike="noStrike" cap="none" baseline="0" dirty="0" err="1">
                <a:solidFill>
                  <a:srgbClr val="000000"/>
                </a:solidFill>
                <a:effectLst/>
                <a:uFill>
                  <a:solidFill>
                    <a:prstClr val="black">
                      <a:alpha val="0"/>
                    </a:prstClr>
                  </a:solidFill>
                </a:uFill>
                <a:latin typeface="Calibri (MS) Bold"/>
                <a:ea typeface="Calibri (MS) Bold"/>
                <a:cs typeface="Calibri (MS) Bold"/>
              </a:rPr>
              <a:t>NCMEC</a:t>
            </a:r>
            <a:endParaRPr lang="es-US" sz="2799" b="1" i="0" u="none" strike="noStrike" cap="none" baseline="0" dirty="0">
              <a:solidFill>
                <a:srgbClr val="000000"/>
              </a:solidFill>
              <a:effectLst/>
              <a:uFill>
                <a:solidFill>
                  <a:prstClr val="black">
                    <a:alpha val="0"/>
                  </a:prstClr>
                </a:solidFill>
              </a:uFill>
              <a:latin typeface="Calibri (MS) Bold"/>
              <a:ea typeface="Calibri (MS) Bold"/>
              <a:cs typeface="Calibri (MS) Bold"/>
            </a:endParaRPr>
          </a:p>
        </p:txBody>
      </p:sp>
      <p:sp>
        <p:nvSpPr>
          <p:cNvPr id="11" name="TextBox 11"/>
          <p:cNvSpPr txBox="1"/>
          <p:nvPr/>
        </p:nvSpPr>
        <p:spPr>
          <a:xfrm>
            <a:off x="4499255" y="1155618"/>
            <a:ext cx="9289486" cy="456792"/>
          </a:xfrm>
          <a:prstGeom prst="rect">
            <a:avLst/>
          </a:prstGeom>
        </p:spPr>
        <p:txBody>
          <a:bodyPr wrap="square" lIns="0" tIns="0" rIns="0" bIns="0" rtlCol="0" anchor="t">
            <a:spAutoFit/>
          </a:bodyPr>
          <a:lstStyle/>
          <a:p>
            <a:pPr algn="ctr">
              <a:lnSpc>
                <a:spcPts val="3919"/>
              </a:lnSpc>
              <a:spcBef>
                <a:spcPct val="0"/>
              </a:spcBef>
            </a:pPr>
            <a:r>
              <a:rPr lang="es-US" sz="2799" b="1" i="0" u="none" strike="noStrike" cap="none" baseline="0" dirty="0">
                <a:solidFill>
                  <a:srgbClr val="000000"/>
                </a:solidFill>
                <a:effectLst/>
                <a:uFill>
                  <a:solidFill>
                    <a:prstClr val="black">
                      <a:alpha val="0"/>
                    </a:prstClr>
                  </a:solidFill>
                </a:uFill>
                <a:latin typeface="Calibri (MS) Bold"/>
                <a:ea typeface="Calibri (MS) Bold"/>
                <a:cs typeface="Calibri (MS) Bold"/>
              </a:rPr>
              <a:t>Tipo de contenido que nunca debes publicar en línea:</a:t>
            </a:r>
          </a:p>
        </p:txBody>
      </p:sp>
      <p:sp>
        <p:nvSpPr>
          <p:cNvPr id="12" name="TextBox 12"/>
          <p:cNvSpPr txBox="1"/>
          <p:nvPr/>
        </p:nvSpPr>
        <p:spPr>
          <a:xfrm>
            <a:off x="9112622" y="1903756"/>
            <a:ext cx="7001523" cy="1470146"/>
          </a:xfrm>
          <a:prstGeom prst="rect">
            <a:avLst/>
          </a:prstGeom>
        </p:spPr>
        <p:txBody>
          <a:bodyPr wrap="square" lIns="0" tIns="0" rIns="0" bIns="0" rtlCol="0" anchor="t">
            <a:spAutoFit/>
          </a:bodyPr>
          <a:lstStyle/>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Palabras perjudiciales/ofensivas</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Amenazas para la seguridad de alguien</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Lenguaje racista, sexista y prejuicioso</a:t>
            </a:r>
          </a:p>
        </p:txBody>
      </p:sp>
      <p:sp>
        <p:nvSpPr>
          <p:cNvPr id="13" name="TextBox 13"/>
          <p:cNvSpPr txBox="1"/>
          <p:nvPr/>
        </p:nvSpPr>
        <p:spPr>
          <a:xfrm>
            <a:off x="2895600" y="2001969"/>
            <a:ext cx="4686609" cy="1470146"/>
          </a:xfrm>
          <a:prstGeom prst="rect">
            <a:avLst/>
          </a:prstGeom>
        </p:spPr>
        <p:txBody>
          <a:bodyPr wrap="square" lIns="0" tIns="0" rIns="0" bIns="0" rtlCol="0" anchor="t">
            <a:spAutoFit/>
          </a:bodyPr>
          <a:lstStyle/>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Imágenes de alcohol/drogas</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Contenido sexual</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Malas palabras</a:t>
            </a:r>
          </a:p>
        </p:txBody>
      </p:sp>
      <p:sp>
        <p:nvSpPr>
          <p:cNvPr id="14" name="TextBox 14"/>
          <p:cNvSpPr txBox="1"/>
          <p:nvPr/>
        </p:nvSpPr>
        <p:spPr>
          <a:xfrm>
            <a:off x="5471671" y="4279231"/>
            <a:ext cx="8859261" cy="1970283"/>
          </a:xfrm>
          <a:prstGeom prst="rect">
            <a:avLst/>
          </a:prstGeom>
        </p:spPr>
        <p:txBody>
          <a:bodyPr wrap="square" lIns="0" tIns="0" rIns="0" bIns="0" rtlCol="0" anchor="t">
            <a:spAutoFit/>
          </a:bodyPr>
          <a:lstStyle/>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La percepción que las personas tiene de ti</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Educación</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Oportunidades universitarias</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Oportunidades laborales</a:t>
            </a:r>
          </a:p>
        </p:txBody>
      </p:sp>
      <p:sp>
        <p:nvSpPr>
          <p:cNvPr id="15" name="TextBox 15"/>
          <p:cNvSpPr txBox="1"/>
          <p:nvPr/>
        </p:nvSpPr>
        <p:spPr>
          <a:xfrm>
            <a:off x="2738498" y="8498632"/>
            <a:ext cx="12810995" cy="1470146"/>
          </a:xfrm>
          <a:prstGeom prst="rect">
            <a:avLst/>
          </a:prstGeom>
        </p:spPr>
        <p:txBody>
          <a:bodyPr wrap="square" lIns="0" tIns="0" rIns="0" bIns="0" rtlCol="0" anchor="t">
            <a:spAutoFit/>
          </a:bodyPr>
          <a:lstStyle/>
          <a:p>
            <a:pPr algn="ctr">
              <a:lnSpc>
                <a:spcPts val="3919"/>
              </a:lnSpc>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Un servicio gratuito que puede ayudarte a eliminar o detener la distribución en línea de imágenes o videos de desnudos, parciales o completos, o sexualmente explícitos que te hayan tomado cuando tenías menos de 18 años.</a:t>
            </a:r>
          </a:p>
        </p:txBody>
      </p:sp>
      <p:sp>
        <p:nvSpPr>
          <p:cNvPr id="16" name="TextBox 16"/>
          <p:cNvSpPr txBox="1"/>
          <p:nvPr/>
        </p:nvSpPr>
        <p:spPr>
          <a:xfrm>
            <a:off x="1223945" y="6422524"/>
            <a:ext cx="15840100" cy="1480030"/>
          </a:xfrm>
          <a:prstGeom prst="rect">
            <a:avLst/>
          </a:prstGeom>
        </p:spPr>
        <p:txBody>
          <a:bodyPr wrap="square" lIns="0" tIns="0" rIns="0" bIns="0" rtlCol="0" anchor="t">
            <a:spAutoFit/>
          </a:bodyPr>
          <a:lstStyle/>
          <a:p>
            <a:pPr algn="ctr">
              <a:lnSpc>
                <a:spcPts val="3920"/>
              </a:lnSpc>
            </a:pPr>
            <a:r>
              <a:rPr lang="es-US" sz="2800" b="1" i="0" u="none" strike="noStrike" cap="none" baseline="0" dirty="0">
                <a:solidFill>
                  <a:srgbClr val="000000"/>
                </a:solidFill>
                <a:effectLst/>
                <a:uFill>
                  <a:solidFill>
                    <a:prstClr val="black">
                      <a:alpha val="0"/>
                    </a:prstClr>
                  </a:solidFill>
                </a:uFill>
                <a:latin typeface="Calibri (MS) Bold"/>
                <a:ea typeface="Calibri (MS) Bold"/>
                <a:cs typeface="Calibri (MS) Bold"/>
              </a:rPr>
              <a:t>Sexting: </a:t>
            </a:r>
            <a:r>
              <a:rPr lang="es-US" sz="2800" b="0" i="0" u="none" strike="noStrike" cap="none" baseline="0" dirty="0">
                <a:solidFill>
                  <a:srgbClr val="000000"/>
                </a:solidFill>
                <a:effectLst/>
                <a:uFill>
                  <a:solidFill>
                    <a:prstClr val="black">
                      <a:alpha val="0"/>
                    </a:prstClr>
                  </a:solidFill>
                </a:uFill>
                <a:latin typeface="Calibri (MS)"/>
                <a:ea typeface="Calibri (MS)"/>
                <a:cs typeface="Calibri (MS)"/>
              </a:rPr>
              <a:t>consiste en enviar, reenviar o recibir un mensaje sexualmente explícito, la imagen o un video de una persona desnuda o parcialmente desnuda a través de un teléfono móvil, computadora u otro dispositivo electrónico.</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148337" cy="10287000"/>
            <a:chOff x="0" y="0"/>
            <a:chExt cx="1355941" cy="2709333"/>
          </a:xfrm>
        </p:grpSpPr>
        <p:sp>
          <p:nvSpPr>
            <p:cNvPr id="3" name="Freeform 3"/>
            <p:cNvSpPr/>
            <p:nvPr/>
          </p:nvSpPr>
          <p:spPr>
            <a:xfrm>
              <a:off x="0" y="0"/>
              <a:ext cx="1355941" cy="2709333"/>
            </a:xfrm>
            <a:custGeom>
              <a:avLst/>
              <a:gdLst/>
              <a:ahLst/>
              <a:cxnLst/>
              <a:rect l="l" t="t" r="r" b="b"/>
              <a:pathLst>
                <a:path w="1355941" h="2709333">
                  <a:moveTo>
                    <a:pt x="0" y="0"/>
                  </a:moveTo>
                  <a:lnTo>
                    <a:pt x="1355941" y="0"/>
                  </a:lnTo>
                  <a:lnTo>
                    <a:pt x="1355941" y="2709333"/>
                  </a:lnTo>
                  <a:lnTo>
                    <a:pt x="0" y="2709333"/>
                  </a:lnTo>
                  <a:close/>
                </a:path>
              </a:pathLst>
            </a:custGeom>
            <a:solidFill>
              <a:srgbClr val="0C938B"/>
            </a:solidFill>
          </p:spPr>
          <p:txBody>
            <a:bodyPr/>
            <a:lstStyle/>
            <a:p>
              <a:endParaRPr lang="en-US"/>
            </a:p>
          </p:txBody>
        </p:sp>
        <p:sp>
          <p:nvSpPr>
            <p:cNvPr id="4" name="TextBox 4"/>
            <p:cNvSpPr txBox="1"/>
            <p:nvPr/>
          </p:nvSpPr>
          <p:spPr>
            <a:xfrm>
              <a:off x="0" y="-76200"/>
              <a:ext cx="1355941" cy="27855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273773" y="783788"/>
            <a:ext cx="13014227" cy="8087727"/>
          </a:xfrm>
          <a:prstGeom prst="rect">
            <a:avLst/>
          </a:prstGeom>
        </p:spPr>
        <p:txBody>
          <a:bodyPr wrap="square" lIns="0" tIns="0" rIns="0" bIns="0" rtlCol="0" anchor="t">
            <a:spAutoFit/>
          </a:bodyPr>
          <a:lstStyle/>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Introducción a la seguridad en línea</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Video “Opiniones de adolescentes: la sobreexposición y tu huella digital” de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Common</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Sense</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Education (3.5 min.)</a:t>
            </a:r>
          </a:p>
          <a:p>
            <a:pPr marL="1640841" lvl="2" indent="-546947" algn="l">
              <a:lnSpc>
                <a:spcPts val="532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Preguntas de debate</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Sexting</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Video “El abuso sexual en línea puede ocurrir” de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Fight</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Child Abuse (</a:t>
            </a:r>
            <a:r>
              <a:rPr lang="es-US" sz="3000" b="0" i="0" u="none" strike="noStrike" cap="none" baseline="0">
                <a:solidFill>
                  <a:srgbClr val="000000"/>
                </a:solidFill>
                <a:effectLst/>
                <a:uFill>
                  <a:solidFill>
                    <a:prstClr val="black">
                      <a:alpha val="0"/>
                    </a:prstClr>
                  </a:solidFill>
                </a:uFill>
                <a:latin typeface="Calibri (MS)"/>
                <a:ea typeface="Calibri (MS)"/>
                <a:cs typeface="Calibri (MS)"/>
              </a:rPr>
              <a:t>4.5 min.) </a:t>
            </a:r>
            <a:endParaRPr lang="es-US" sz="3000" b="0" i="0" u="none" strike="noStrike" cap="none" baseline="0" dirty="0">
              <a:solidFill>
                <a:srgbClr val="000000"/>
              </a:solidFill>
              <a:effectLst/>
              <a:uFill>
                <a:solidFill>
                  <a:prstClr val="black">
                    <a:alpha val="0"/>
                  </a:prstClr>
                </a:solidFill>
              </a:uFill>
              <a:latin typeface="Calibri (MS)"/>
              <a:ea typeface="Calibri (MS)"/>
              <a:cs typeface="Calibri (MS)"/>
            </a:endParaRPr>
          </a:p>
          <a:p>
            <a:pPr marL="1640841" lvl="2" indent="-546947" algn="l">
              <a:lnSpc>
                <a:spcPts val="532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Preguntas de debate</a:t>
            </a:r>
          </a:p>
          <a:p>
            <a:pPr marL="820421" lvl="1" indent="-410210" algn="l">
              <a:lnSpc>
                <a:spcPts val="5320"/>
              </a:lnSpc>
              <a:buAutoNum type="arabicPeriod"/>
            </a:pP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Take</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It</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Down del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NCMEC</a:t>
            </a:r>
            <a:endParaRPr lang="es-US" sz="3000" b="0" i="0" u="none" strike="noStrike" cap="none" baseline="0" dirty="0">
              <a:solidFill>
                <a:srgbClr val="000000"/>
              </a:solidFill>
              <a:effectLst/>
              <a:uFill>
                <a:solidFill>
                  <a:prstClr val="black">
                    <a:alpha val="0"/>
                  </a:prstClr>
                </a:solidFill>
              </a:uFill>
              <a:latin typeface="Calibri (MS)"/>
              <a:ea typeface="Calibri (MS)"/>
              <a:cs typeface="Calibri (MS)"/>
            </a:endParaRP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Video “Rebobinar” del NCMEC (0.5 min.)</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Comprométete con la campaña Pledge2Protect</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Folleto de The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Dibble</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Institute</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Sexting: consejos para adolescentes</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Actividad</a:t>
            </a:r>
          </a:p>
        </p:txBody>
      </p:sp>
      <p:sp>
        <p:nvSpPr>
          <p:cNvPr id="6" name="Freeform 6"/>
          <p:cNvSpPr/>
          <p:nvPr/>
        </p:nvSpPr>
        <p:spPr>
          <a:xfrm>
            <a:off x="291970" y="4220934"/>
            <a:ext cx="4564398" cy="483320"/>
          </a:xfrm>
          <a:custGeom>
            <a:avLst/>
            <a:gdLst/>
            <a:ahLst/>
            <a:cxnLst/>
            <a:rect l="l" t="t" r="r" b="b"/>
            <a:pathLst>
              <a:path w="4564398" h="483319">
                <a:moveTo>
                  <a:pt x="0" y="0"/>
                </a:moveTo>
                <a:lnTo>
                  <a:pt x="4564397" y="0"/>
                </a:lnTo>
                <a:lnTo>
                  <a:pt x="4564397" y="483320"/>
                </a:lnTo>
                <a:lnTo>
                  <a:pt x="0" y="483320"/>
                </a:lnTo>
                <a:lnTo>
                  <a:pt x="0" y="0"/>
                </a:lnTo>
                <a:close/>
              </a:path>
            </a:pathLst>
          </a:custGeom>
          <a:blipFill>
            <a:blip r:embed="rId2"/>
            <a:stretch>
              <a:fillRect t="-813477" r="-2906" b="-395054"/>
            </a:stretch>
          </a:blipFill>
        </p:spPr>
        <p:txBody>
          <a:bodyPr/>
          <a:lstStyle/>
          <a:p>
            <a:endParaRPr lang="en-US"/>
          </a:p>
        </p:txBody>
      </p:sp>
      <p:sp>
        <p:nvSpPr>
          <p:cNvPr id="7" name="Freeform 7"/>
          <p:cNvSpPr/>
          <p:nvPr/>
        </p:nvSpPr>
        <p:spPr>
          <a:xfrm>
            <a:off x="291970" y="1173678"/>
            <a:ext cx="4564398" cy="3047255"/>
          </a:xfrm>
          <a:custGeom>
            <a:avLst/>
            <a:gdLst/>
            <a:ahLst/>
            <a:cxnLst/>
            <a:rect l="l" t="t" r="r" b="b"/>
            <a:pathLst>
              <a:path w="4564398" h="3047255">
                <a:moveTo>
                  <a:pt x="0" y="0"/>
                </a:moveTo>
                <a:lnTo>
                  <a:pt x="4564397" y="0"/>
                </a:lnTo>
                <a:lnTo>
                  <a:pt x="4564397" y="3047256"/>
                </a:lnTo>
                <a:lnTo>
                  <a:pt x="0" y="3047256"/>
                </a:lnTo>
                <a:lnTo>
                  <a:pt x="0" y="0"/>
                </a:lnTo>
                <a:close/>
              </a:path>
            </a:pathLst>
          </a:custGeom>
          <a:blipFill>
            <a:blip r:embed="rId3"/>
            <a:stretch>
              <a:fillRect b="-7539"/>
            </a:stretch>
          </a:blipFill>
        </p:spPr>
        <p:txBody>
          <a:bodyPr/>
          <a:lstStyle/>
          <a:p>
            <a:endParaRPr lang="en-US"/>
          </a:p>
        </p:txBody>
      </p:sp>
      <p:sp>
        <p:nvSpPr>
          <p:cNvPr id="8" name="TextBox 8"/>
          <p:cNvSpPr txBox="1"/>
          <p:nvPr/>
        </p:nvSpPr>
        <p:spPr>
          <a:xfrm>
            <a:off x="1390501" y="378333"/>
            <a:ext cx="1893369" cy="526234"/>
          </a:xfrm>
          <a:prstGeom prst="rect">
            <a:avLst/>
          </a:prstGeom>
        </p:spPr>
        <p:txBody>
          <a:bodyPr wrap="square" lIns="0" tIns="0" rIns="0" bIns="0" rtlCol="0" anchor="t">
            <a:spAutoFit/>
          </a:bodyPr>
          <a:lstStyle/>
          <a:p>
            <a:pPr algn="ctr">
              <a:lnSpc>
                <a:spcPts val="4480"/>
              </a:lnSpc>
            </a:pPr>
            <a:r>
              <a:rPr lang="es-US" sz="3200" b="1" i="0" u="none" strike="noStrike" cap="none" baseline="0" dirty="0">
                <a:solidFill>
                  <a:srgbClr val="FFFFFF"/>
                </a:solidFill>
                <a:effectLst/>
                <a:uFill>
                  <a:solidFill>
                    <a:prstClr val="black">
                      <a:alpha val="0"/>
                    </a:prstClr>
                  </a:solidFill>
                </a:uFill>
                <a:latin typeface="Calibri (MS) Bold"/>
                <a:ea typeface="Calibri (MS) Bold"/>
                <a:cs typeface="Calibri (MS) Bold"/>
              </a:rPr>
              <a:t> Lección</a:t>
            </a:r>
          </a:p>
        </p:txBody>
      </p:sp>
      <p:sp>
        <p:nvSpPr>
          <p:cNvPr id="9" name="TextBox 9"/>
          <p:cNvSpPr txBox="1"/>
          <p:nvPr/>
        </p:nvSpPr>
        <p:spPr>
          <a:xfrm>
            <a:off x="7312370" y="-22225"/>
            <a:ext cx="8937031" cy="842731"/>
          </a:xfrm>
          <a:prstGeom prst="rect">
            <a:avLst/>
          </a:prstGeom>
        </p:spPr>
        <p:txBody>
          <a:bodyPr wrap="square" lIns="0" tIns="0" rIns="0" bIns="0" rtlCol="0" anchor="t">
            <a:spAutoFit/>
          </a:bodyPr>
          <a:lstStyle/>
          <a:p>
            <a:pPr algn="ctr">
              <a:lnSpc>
                <a:spcPts val="7699"/>
              </a:lnSpc>
            </a:pPr>
            <a:r>
              <a:rPr lang="es-US" sz="3500" b="1" i="0" u="none" strike="noStrike" cap="none" baseline="0" dirty="0">
                <a:solidFill>
                  <a:srgbClr val="000000"/>
                </a:solidFill>
                <a:effectLst/>
                <a:uFill>
                  <a:solidFill>
                    <a:prstClr val="black">
                      <a:alpha val="0"/>
                    </a:prstClr>
                  </a:solidFill>
                </a:uFill>
                <a:latin typeface="Calibri (MS) Bold"/>
                <a:ea typeface="Calibri (MS) Bold"/>
                <a:cs typeface="Calibri (MS) Bold"/>
              </a:rPr>
              <a:t> Resumen de la lección</a:t>
            </a:r>
          </a:p>
        </p:txBody>
      </p:sp>
      <p:grpSp>
        <p:nvGrpSpPr>
          <p:cNvPr id="10" name="Group 10"/>
          <p:cNvGrpSpPr/>
          <p:nvPr/>
        </p:nvGrpSpPr>
        <p:grpSpPr>
          <a:xfrm>
            <a:off x="291970" y="4656629"/>
            <a:ext cx="4564398" cy="1797099"/>
            <a:chOff x="0" y="0"/>
            <a:chExt cx="1202146" cy="473310"/>
          </a:xfrm>
        </p:grpSpPr>
        <p:sp>
          <p:nvSpPr>
            <p:cNvPr id="11" name="Freeform 11"/>
            <p:cNvSpPr/>
            <p:nvPr/>
          </p:nvSpPr>
          <p:spPr>
            <a:xfrm>
              <a:off x="0" y="0"/>
              <a:ext cx="1202146" cy="473310"/>
            </a:xfrm>
            <a:custGeom>
              <a:avLst/>
              <a:gdLst/>
              <a:ahLst/>
              <a:cxnLst/>
              <a:rect l="l" t="t" r="r" b="b"/>
              <a:pathLst>
                <a:path w="1202146" h="473309">
                  <a:moveTo>
                    <a:pt x="0" y="0"/>
                  </a:moveTo>
                  <a:lnTo>
                    <a:pt x="1202146" y="0"/>
                  </a:lnTo>
                  <a:lnTo>
                    <a:pt x="1202146" y="473310"/>
                  </a:lnTo>
                  <a:lnTo>
                    <a:pt x="0" y="473310"/>
                  </a:lnTo>
                  <a:close/>
                </a:path>
              </a:pathLst>
            </a:custGeom>
            <a:solidFill>
              <a:srgbClr val="9FBED3"/>
            </a:solidFill>
          </p:spPr>
          <p:txBody>
            <a:bodyPr/>
            <a:lstStyle/>
            <a:p>
              <a:endParaRPr lang="en-US"/>
            </a:p>
          </p:txBody>
        </p:sp>
        <p:sp>
          <p:nvSpPr>
            <p:cNvPr id="12" name="TextBox 12"/>
            <p:cNvSpPr txBox="1"/>
            <p:nvPr/>
          </p:nvSpPr>
          <p:spPr>
            <a:xfrm>
              <a:off x="0" y="-76200"/>
              <a:ext cx="1202146" cy="54951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417406" y="4980479"/>
            <a:ext cx="4313525" cy="980034"/>
          </a:xfrm>
          <a:prstGeom prst="rect">
            <a:avLst/>
          </a:prstGeom>
        </p:spPr>
        <p:txBody>
          <a:bodyPr lIns="0" tIns="0" rIns="0" bIns="0" rtlCol="0" anchor="t">
            <a:spAutoFit/>
          </a:bodyPr>
          <a:lstStyle/>
          <a:p>
            <a:pPr algn="ctr">
              <a:lnSpc>
                <a:spcPts val="3920"/>
              </a:lnSpc>
            </a:pPr>
            <a:r>
              <a:rPr lang="es-US" sz="2800" b="1" i="0" u="none" strike="noStrike" cap="none" baseline="0">
                <a:solidFill>
                  <a:srgbClr val="FCFCFD"/>
                </a:solidFill>
                <a:effectLst/>
                <a:uFill>
                  <a:solidFill>
                    <a:prstClr val="black">
                      <a:alpha val="0"/>
                    </a:prstClr>
                  </a:solidFill>
                </a:uFill>
                <a:latin typeface="Calibri (MS) Bold"/>
                <a:ea typeface="Calibri (MS) Bold"/>
                <a:cs typeface="Calibri (MS) Bold"/>
              </a:rPr>
              <a:t>Decisiones en línea con consecuencias reales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1733"/>
            <a:ext cx="18288000" cy="783971"/>
            <a:chOff x="0" y="0"/>
            <a:chExt cx="4816593" cy="206478"/>
          </a:xfrm>
        </p:grpSpPr>
        <p:sp>
          <p:nvSpPr>
            <p:cNvPr id="3" name="Freeform 3"/>
            <p:cNvSpPr/>
            <p:nvPr/>
          </p:nvSpPr>
          <p:spPr>
            <a:xfrm>
              <a:off x="0" y="0"/>
              <a:ext cx="4816592" cy="206478"/>
            </a:xfrm>
            <a:custGeom>
              <a:avLst/>
              <a:gdLst/>
              <a:ahLst/>
              <a:cxnLst/>
              <a:rect l="l" t="t" r="r" b="b"/>
              <a:pathLst>
                <a:path w="4816592" h="206477">
                  <a:moveTo>
                    <a:pt x="0" y="0"/>
                  </a:moveTo>
                  <a:lnTo>
                    <a:pt x="4816592" y="0"/>
                  </a:lnTo>
                  <a:lnTo>
                    <a:pt x="4816592" y="206478"/>
                  </a:lnTo>
                  <a:lnTo>
                    <a:pt x="0" y="206478"/>
                  </a:lnTo>
                  <a:close/>
                </a:path>
              </a:pathLst>
            </a:custGeom>
            <a:solidFill>
              <a:srgbClr val="0C938B"/>
            </a:solidFill>
          </p:spPr>
          <p:txBody>
            <a:bodyPr/>
            <a:lstStyle/>
            <a:p>
              <a:endParaRPr lang="en-US"/>
            </a:p>
          </p:txBody>
        </p:sp>
        <p:sp>
          <p:nvSpPr>
            <p:cNvPr id="4" name="TextBox 4"/>
            <p:cNvSpPr txBox="1"/>
            <p:nvPr/>
          </p:nvSpPr>
          <p:spPr>
            <a:xfrm>
              <a:off x="0" y="-76200"/>
              <a:ext cx="4816593" cy="28267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060059" y="1979945"/>
            <a:ext cx="3279087" cy="6678630"/>
          </a:xfrm>
          <a:custGeom>
            <a:avLst/>
            <a:gdLst/>
            <a:ahLst/>
            <a:cxnLst/>
            <a:rect l="l" t="t" r="r" b="b"/>
            <a:pathLst>
              <a:path w="3279087" h="6678630">
                <a:moveTo>
                  <a:pt x="0" y="0"/>
                </a:moveTo>
                <a:lnTo>
                  <a:pt x="3279087" y="0"/>
                </a:lnTo>
                <a:lnTo>
                  <a:pt x="3279087" y="6678631"/>
                </a:lnTo>
                <a:lnTo>
                  <a:pt x="0" y="6678631"/>
                </a:lnTo>
                <a:lnTo>
                  <a:pt x="0" y="0"/>
                </a:lnTo>
                <a:close/>
              </a:path>
            </a:pathLst>
          </a:custGeom>
          <a:blipFill>
            <a:blip r:embed="rId2"/>
            <a:stretch>
              <a:fillRect/>
            </a:stretch>
          </a:blipFill>
        </p:spPr>
        <p:txBody>
          <a:bodyPr/>
          <a:lstStyle/>
          <a:p>
            <a:endParaRPr lang="en-US"/>
          </a:p>
        </p:txBody>
      </p:sp>
      <p:sp>
        <p:nvSpPr>
          <p:cNvPr id="6" name="Freeform 6"/>
          <p:cNvSpPr/>
          <p:nvPr/>
        </p:nvSpPr>
        <p:spPr>
          <a:xfrm>
            <a:off x="6754940" y="1979945"/>
            <a:ext cx="1768786" cy="1379653"/>
          </a:xfrm>
          <a:custGeom>
            <a:avLst/>
            <a:gdLst/>
            <a:ahLst/>
            <a:cxnLst/>
            <a:rect l="l" t="t" r="r" b="b"/>
            <a:pathLst>
              <a:path w="1768786" h="1379653">
                <a:moveTo>
                  <a:pt x="0" y="0"/>
                </a:moveTo>
                <a:lnTo>
                  <a:pt x="1768785" y="0"/>
                </a:lnTo>
                <a:lnTo>
                  <a:pt x="1768785" y="1379653"/>
                </a:lnTo>
                <a:lnTo>
                  <a:pt x="0" y="13796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flipH="1">
            <a:off x="828599" y="3763847"/>
            <a:ext cx="1768786" cy="1379653"/>
          </a:xfrm>
          <a:custGeom>
            <a:avLst/>
            <a:gdLst/>
            <a:ahLst/>
            <a:cxnLst/>
            <a:rect l="l" t="t" r="r" b="b"/>
            <a:pathLst>
              <a:path w="1768786" h="1379653">
                <a:moveTo>
                  <a:pt x="1768786" y="0"/>
                </a:moveTo>
                <a:lnTo>
                  <a:pt x="0" y="0"/>
                </a:lnTo>
                <a:lnTo>
                  <a:pt x="0" y="1379653"/>
                </a:lnTo>
                <a:lnTo>
                  <a:pt x="1768786" y="1379653"/>
                </a:lnTo>
                <a:lnTo>
                  <a:pt x="176878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114616" y="3830522"/>
            <a:ext cx="1177702" cy="740881"/>
          </a:xfrm>
          <a:custGeom>
            <a:avLst/>
            <a:gdLst/>
            <a:ahLst/>
            <a:cxnLst/>
            <a:rect l="l" t="t" r="r" b="b"/>
            <a:pathLst>
              <a:path w="1177702" h="740881">
                <a:moveTo>
                  <a:pt x="0" y="0"/>
                </a:moveTo>
                <a:lnTo>
                  <a:pt x="1177702" y="0"/>
                </a:lnTo>
                <a:lnTo>
                  <a:pt x="1177702" y="740882"/>
                </a:lnTo>
                <a:lnTo>
                  <a:pt x="0" y="7408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7007524" y="2192756"/>
            <a:ext cx="1263618" cy="477016"/>
          </a:xfrm>
          <a:custGeom>
            <a:avLst/>
            <a:gdLst/>
            <a:ahLst/>
            <a:cxnLst/>
            <a:rect l="l" t="t" r="r" b="b"/>
            <a:pathLst>
              <a:path w="1263618" h="477016">
                <a:moveTo>
                  <a:pt x="0" y="0"/>
                </a:moveTo>
                <a:lnTo>
                  <a:pt x="1263618" y="0"/>
                </a:lnTo>
                <a:lnTo>
                  <a:pt x="1263618" y="477016"/>
                </a:lnTo>
                <a:lnTo>
                  <a:pt x="0" y="477016"/>
                </a:lnTo>
                <a:lnTo>
                  <a:pt x="0" y="0"/>
                </a:lnTo>
                <a:close/>
              </a:path>
            </a:pathLst>
          </a:custGeom>
          <a:blipFill>
            <a:blip r:embed="rId7"/>
            <a:stretch>
              <a:fillRect/>
            </a:stretch>
          </a:blipFill>
        </p:spPr>
        <p:txBody>
          <a:bodyPr/>
          <a:lstStyle/>
          <a:p>
            <a:endParaRPr lang="en-US"/>
          </a:p>
        </p:txBody>
      </p:sp>
      <p:sp>
        <p:nvSpPr>
          <p:cNvPr id="10" name="Freeform 10"/>
          <p:cNvSpPr/>
          <p:nvPr/>
        </p:nvSpPr>
        <p:spPr>
          <a:xfrm>
            <a:off x="6754940" y="5353149"/>
            <a:ext cx="1768786" cy="1379653"/>
          </a:xfrm>
          <a:custGeom>
            <a:avLst/>
            <a:gdLst/>
            <a:ahLst/>
            <a:cxnLst/>
            <a:rect l="l" t="t" r="r" b="b"/>
            <a:pathLst>
              <a:path w="1768786" h="1379653">
                <a:moveTo>
                  <a:pt x="0" y="0"/>
                </a:moveTo>
                <a:lnTo>
                  <a:pt x="1768785" y="0"/>
                </a:lnTo>
                <a:lnTo>
                  <a:pt x="1768785" y="1379653"/>
                </a:lnTo>
                <a:lnTo>
                  <a:pt x="0" y="13796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7095024" y="5410888"/>
            <a:ext cx="955267" cy="798951"/>
          </a:xfrm>
          <a:custGeom>
            <a:avLst/>
            <a:gdLst/>
            <a:ahLst/>
            <a:cxnLst/>
            <a:rect l="l" t="t" r="r" b="b"/>
            <a:pathLst>
              <a:path w="955267" h="798951">
                <a:moveTo>
                  <a:pt x="0" y="0"/>
                </a:moveTo>
                <a:lnTo>
                  <a:pt x="955267" y="0"/>
                </a:lnTo>
                <a:lnTo>
                  <a:pt x="955267" y="798951"/>
                </a:lnTo>
                <a:lnTo>
                  <a:pt x="0" y="7989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flipH="1">
            <a:off x="1028700" y="6416866"/>
            <a:ext cx="1768786" cy="1379653"/>
          </a:xfrm>
          <a:custGeom>
            <a:avLst/>
            <a:gdLst/>
            <a:ahLst/>
            <a:cxnLst/>
            <a:rect l="l" t="t" r="r" b="b"/>
            <a:pathLst>
              <a:path w="1768786" h="1379653">
                <a:moveTo>
                  <a:pt x="1768786" y="0"/>
                </a:moveTo>
                <a:lnTo>
                  <a:pt x="0" y="0"/>
                </a:lnTo>
                <a:lnTo>
                  <a:pt x="0" y="1379653"/>
                </a:lnTo>
                <a:lnTo>
                  <a:pt x="1768786" y="1379653"/>
                </a:lnTo>
                <a:lnTo>
                  <a:pt x="176878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2158992" y="6633105"/>
            <a:ext cx="501017" cy="501017"/>
          </a:xfrm>
          <a:custGeom>
            <a:avLst/>
            <a:gdLst/>
            <a:ahLst/>
            <a:cxnLst/>
            <a:rect l="l" t="t" r="r" b="b"/>
            <a:pathLst>
              <a:path w="501017" h="501017">
                <a:moveTo>
                  <a:pt x="0" y="0"/>
                </a:moveTo>
                <a:lnTo>
                  <a:pt x="501017" y="0"/>
                </a:lnTo>
                <a:lnTo>
                  <a:pt x="501017" y="501018"/>
                </a:lnTo>
                <a:lnTo>
                  <a:pt x="0" y="5010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TextBox 14"/>
          <p:cNvSpPr txBox="1"/>
          <p:nvPr/>
        </p:nvSpPr>
        <p:spPr>
          <a:xfrm>
            <a:off x="6339146" y="-184404"/>
            <a:ext cx="6462454" cy="775405"/>
          </a:xfrm>
          <a:prstGeom prst="rect">
            <a:avLst/>
          </a:prstGeom>
        </p:spPr>
        <p:txBody>
          <a:bodyPr wrap="square" lIns="0" tIns="0" rIns="0" bIns="0" rtlCol="0" anchor="t">
            <a:spAutoFit/>
          </a:bodyPr>
          <a:lstStyle/>
          <a:p>
            <a:pPr algn="ctr">
              <a:lnSpc>
                <a:spcPts val="7000"/>
              </a:lnSpc>
            </a:pPr>
            <a:r>
              <a:rPr lang="es-US" sz="3500" b="1" dirty="0">
                <a:solidFill>
                  <a:srgbClr val="FFFFFF"/>
                </a:solidFill>
                <a:uFill>
                  <a:solidFill>
                    <a:prstClr val="black">
                      <a:alpha val="0"/>
                    </a:prstClr>
                  </a:solidFill>
                </a:uFill>
                <a:latin typeface="Calibri (MS) Bold"/>
                <a:ea typeface="Calibri (MS) Bold"/>
                <a:cs typeface="Calibri (MS) Bold"/>
              </a:rPr>
              <a:t>S</a:t>
            </a: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eguridad en línea</a:t>
            </a:r>
          </a:p>
        </p:txBody>
      </p:sp>
      <p:sp>
        <p:nvSpPr>
          <p:cNvPr id="15" name="TextBox 15"/>
          <p:cNvSpPr txBox="1"/>
          <p:nvPr/>
        </p:nvSpPr>
        <p:spPr>
          <a:xfrm>
            <a:off x="1028877" y="6718281"/>
            <a:ext cx="1177702" cy="330219"/>
          </a:xfrm>
          <a:prstGeom prst="rect">
            <a:avLst/>
          </a:prstGeom>
        </p:spPr>
        <p:txBody>
          <a:bodyPr wrap="square" lIns="0" tIns="0" rIns="0" bIns="0" rtlCol="0" anchor="t">
            <a:spAutoFit/>
          </a:bodyPr>
          <a:lstStyle/>
          <a:p>
            <a:pPr algn="ctr">
              <a:lnSpc>
                <a:spcPts val="2800"/>
              </a:lnSpc>
            </a:pPr>
            <a:r>
              <a:rPr lang="es-US" sz="1600" b="0" i="0" u="none" strike="noStrike" cap="none" baseline="0" dirty="0">
                <a:solidFill>
                  <a:srgbClr val="000000"/>
                </a:solidFill>
                <a:effectLst/>
                <a:uFill>
                  <a:solidFill>
                    <a:prstClr val="black">
                      <a:alpha val="0"/>
                    </a:prstClr>
                  </a:solidFill>
                </a:uFill>
                <a:latin typeface="Calibri (MS)"/>
                <a:ea typeface="Calibri (MS)"/>
                <a:cs typeface="Calibri (MS)"/>
              </a:rPr>
              <a:t>Muéstrame</a:t>
            </a:r>
          </a:p>
        </p:txBody>
      </p:sp>
      <p:sp>
        <p:nvSpPr>
          <p:cNvPr id="16" name="TextBox 16"/>
          <p:cNvSpPr txBox="1"/>
          <p:nvPr/>
        </p:nvSpPr>
        <p:spPr>
          <a:xfrm>
            <a:off x="10322539" y="3343275"/>
            <a:ext cx="6936761" cy="6416180"/>
          </a:xfrm>
          <a:prstGeom prst="rect">
            <a:avLst/>
          </a:prstGeom>
        </p:spPr>
        <p:txBody>
          <a:bodyPr wrap="square"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Imágenes de alcohol/drogas</a:t>
            </a:r>
          </a:p>
          <a:p>
            <a:pPr algn="ctr">
              <a:lnSpc>
                <a:spcPts val="4200"/>
              </a:lnSpc>
            </a:pPr>
            <a:endParaRPr lang="en-US" sz="3000" b="1" dirty="0">
              <a:solidFill>
                <a:srgbClr val="000000"/>
              </a:solidFill>
              <a:latin typeface="Calibri (MS) Bold"/>
              <a:ea typeface="Calibri (MS) Bold"/>
              <a:cs typeface="Calibri (MS) Bold"/>
              <a:sym typeface="Calibri (MS) Bold"/>
            </a:endParaRPr>
          </a:p>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Contenido sexual</a:t>
            </a:r>
          </a:p>
          <a:p>
            <a:pPr algn="ctr">
              <a:lnSpc>
                <a:spcPts val="4200"/>
              </a:lnSpc>
            </a:pPr>
            <a:endParaRPr lang="en-US" sz="3000" b="1" dirty="0">
              <a:solidFill>
                <a:srgbClr val="000000"/>
              </a:solidFill>
              <a:latin typeface="Calibri (MS) Bold"/>
              <a:ea typeface="Calibri (MS) Bold"/>
              <a:cs typeface="Calibri (MS) Bold"/>
              <a:sym typeface="Calibri (MS) Bold"/>
            </a:endParaRPr>
          </a:p>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Malas palabras</a:t>
            </a:r>
          </a:p>
          <a:p>
            <a:pPr algn="ctr">
              <a:lnSpc>
                <a:spcPts val="4200"/>
              </a:lnSpc>
            </a:pPr>
            <a:endParaRPr lang="en-US" sz="3000" b="1" dirty="0">
              <a:solidFill>
                <a:srgbClr val="000000"/>
              </a:solidFill>
              <a:latin typeface="Calibri (MS) Bold"/>
              <a:ea typeface="Calibri (MS) Bold"/>
              <a:cs typeface="Calibri (MS) Bold"/>
              <a:sym typeface="Calibri (MS) Bold"/>
            </a:endParaRPr>
          </a:p>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Palabras perjudiciales/ofensivas</a:t>
            </a:r>
          </a:p>
          <a:p>
            <a:pPr algn="ctr">
              <a:lnSpc>
                <a:spcPts val="4200"/>
              </a:lnSpc>
            </a:pPr>
            <a:endParaRPr lang="en-US" sz="3000" b="1" dirty="0">
              <a:solidFill>
                <a:srgbClr val="000000"/>
              </a:solidFill>
              <a:latin typeface="Calibri (MS) Bold"/>
              <a:ea typeface="Calibri (MS) Bold"/>
              <a:cs typeface="Calibri (MS) Bold"/>
              <a:sym typeface="Calibri (MS) Bold"/>
            </a:endParaRPr>
          </a:p>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Amenazas para la seguridad de alguien</a:t>
            </a:r>
          </a:p>
          <a:p>
            <a:pPr algn="ctr">
              <a:lnSpc>
                <a:spcPts val="4200"/>
              </a:lnSpc>
            </a:pPr>
            <a:endParaRPr lang="en-US" sz="3000" b="1" dirty="0">
              <a:solidFill>
                <a:srgbClr val="000000"/>
              </a:solidFill>
              <a:latin typeface="Calibri (MS) Bold"/>
              <a:ea typeface="Calibri (MS) Bold"/>
              <a:cs typeface="Calibri (MS) Bold"/>
              <a:sym typeface="Calibri (MS) Bold"/>
            </a:endParaRPr>
          </a:p>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Lenguaje racista, sexista y prejuicioso</a:t>
            </a:r>
          </a:p>
        </p:txBody>
      </p:sp>
      <p:sp>
        <p:nvSpPr>
          <p:cNvPr id="17" name="TextBox 17"/>
          <p:cNvSpPr txBox="1"/>
          <p:nvPr/>
        </p:nvSpPr>
        <p:spPr>
          <a:xfrm>
            <a:off x="10080016" y="1573631"/>
            <a:ext cx="7674584" cy="1044132"/>
          </a:xfrm>
          <a:prstGeom prst="rect">
            <a:avLst/>
          </a:prstGeom>
        </p:spPr>
        <p:txBody>
          <a:bodyPr wrap="square" lIns="0" tIns="0" rIns="0" bIns="0" rtlCol="0" anchor="t">
            <a:spAutoFit/>
          </a:bodyPr>
          <a:lstStyle/>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Siempre debes tener cuidado con lo que publicas en línea. Nunca debes publicar lo siguiente:</a:t>
            </a:r>
          </a:p>
        </p:txBody>
      </p:sp>
      <p:sp>
        <p:nvSpPr>
          <p:cNvPr id="18" name="矩形 17">
            <a:extLst>
              <a:ext uri="{FF2B5EF4-FFF2-40B4-BE49-F238E27FC236}">
                <a16:creationId xmlns:a16="http://schemas.microsoft.com/office/drawing/2014/main" id="{F7D530BF-A686-0CB2-973F-6F5ABAF5B7A5}"/>
              </a:ext>
            </a:extLst>
          </p:cNvPr>
          <p:cNvSpPr/>
          <p:nvPr/>
        </p:nvSpPr>
        <p:spPr>
          <a:xfrm>
            <a:off x="3423605" y="3917607"/>
            <a:ext cx="2602370" cy="1316386"/>
          </a:xfrm>
          <a:prstGeom prst="rect">
            <a:avLst/>
          </a:prstGeom>
          <a:noFill/>
        </p:spPr>
        <p:txBody>
          <a:bodyPr wrap="square" lIns="0" tIns="0" rIns="0" bIns="0">
            <a:spAutoFit/>
          </a:bodyPr>
          <a:lstStyle/>
          <a:p>
            <a:pPr indent="0" algn="ctr">
              <a:lnSpc>
                <a:spcPct val="115000"/>
              </a:lnSpc>
            </a:pPr>
            <a:r>
              <a:rPr lang="es-US" sz="1900" b="1" i="0" u="none" strike="noStrike" cap="none" baseline="0" dirty="0">
                <a:solidFill>
                  <a:srgbClr val="000000"/>
                </a:solidFill>
                <a:effectLst/>
                <a:uFill>
                  <a:solidFill>
                    <a:prstClr val="black">
                      <a:alpha val="0"/>
                    </a:prstClr>
                  </a:solidFill>
                </a:uFill>
                <a:latin typeface="Arial"/>
                <a:ea typeface="Arial"/>
                <a:cs typeface="Arial"/>
              </a:rPr>
              <a:t>Este contenido podría ser confidencial.</a:t>
            </a:r>
            <a:endParaRPr lang="en-GB" sz="1900" b="1" dirty="0">
              <a:latin typeface="Arial"/>
            </a:endParaRPr>
          </a:p>
          <a:p>
            <a:pPr indent="0" algn="ctr">
              <a:lnSpc>
                <a:spcPct val="115000"/>
              </a:lnSpc>
            </a:pPr>
            <a:r>
              <a:rPr lang="es-US" sz="1900" b="1" i="0" u="none" strike="noStrike" cap="none" baseline="0" dirty="0">
                <a:solidFill>
                  <a:srgbClr val="000000"/>
                </a:solidFill>
                <a:effectLst/>
                <a:uFill>
                  <a:solidFill>
                    <a:prstClr val="black">
                      <a:alpha val="0"/>
                    </a:prstClr>
                  </a:solidFill>
                </a:uFill>
                <a:latin typeface="Arial"/>
                <a:ea typeface="Arial"/>
                <a:cs typeface="Arial"/>
              </a:rPr>
              <a:t>¿Estás seguro de que deseas verlo?</a:t>
            </a:r>
          </a:p>
        </p:txBody>
      </p:sp>
      <p:sp>
        <p:nvSpPr>
          <p:cNvPr id="19" name="矩形 18">
            <a:extLst>
              <a:ext uri="{FF2B5EF4-FFF2-40B4-BE49-F238E27FC236}">
                <a16:creationId xmlns:a16="http://schemas.microsoft.com/office/drawing/2014/main" id="{9A998C12-EAE1-6F97-B34E-3381343101F2}"/>
              </a:ext>
            </a:extLst>
          </p:cNvPr>
          <p:cNvSpPr/>
          <p:nvPr/>
        </p:nvSpPr>
        <p:spPr>
          <a:xfrm>
            <a:off x="3884681" y="5530543"/>
            <a:ext cx="2139696" cy="679296"/>
          </a:xfrm>
          <a:prstGeom prst="rect">
            <a:avLst/>
          </a:prstGeom>
          <a:noFill/>
        </p:spPr>
        <p:txBody>
          <a:bodyPr lIns="0" tIns="0" rIns="0" bIns="0">
            <a:spAutoFit/>
          </a:bodyPr>
          <a:lstStyle/>
          <a:p>
            <a:pPr>
              <a:lnSpc>
                <a:spcPct val="125000"/>
              </a:lnSpc>
            </a:pPr>
            <a:r>
              <a:rPr lang="es-US" sz="900" b="0" i="0" u="none" strike="noStrike" cap="none" baseline="0" dirty="0">
                <a:solidFill>
                  <a:srgbClr val="000000"/>
                </a:solidFill>
                <a:effectLst/>
                <a:uFill>
                  <a:solidFill>
                    <a:prstClr val="black">
                      <a:alpha val="0"/>
                    </a:prstClr>
                  </a:solidFill>
                </a:uFill>
                <a:latin typeface="Arial"/>
                <a:ea typeface="Arial"/>
                <a:cs typeface="Arial"/>
              </a:rPr>
              <a:t>Las fotos y los videos de desnudos muestran las partes privadas del cuerpo que, por lo general, están cubiertas por ropa interior o trajes de baño.</a:t>
            </a:r>
          </a:p>
        </p:txBody>
      </p:sp>
      <p:sp>
        <p:nvSpPr>
          <p:cNvPr id="20" name="矩形 19">
            <a:extLst>
              <a:ext uri="{FF2B5EF4-FFF2-40B4-BE49-F238E27FC236}">
                <a16:creationId xmlns:a16="http://schemas.microsoft.com/office/drawing/2014/main" id="{9299AC9A-1F43-0536-9F6F-5332D52A259F}"/>
              </a:ext>
            </a:extLst>
          </p:cNvPr>
          <p:cNvSpPr/>
          <p:nvPr/>
        </p:nvSpPr>
        <p:spPr>
          <a:xfrm>
            <a:off x="3886279" y="6288226"/>
            <a:ext cx="2138098" cy="507846"/>
          </a:xfrm>
          <a:prstGeom prst="rect">
            <a:avLst/>
          </a:prstGeom>
          <a:noFill/>
        </p:spPr>
        <p:txBody>
          <a:bodyPr wrap="square" lIns="0" tIns="0" rIns="0" bIns="0">
            <a:spAutoFit/>
          </a:bodyPr>
          <a:lstStyle/>
          <a:p>
            <a:pPr indent="12700">
              <a:lnSpc>
                <a:spcPct val="125000"/>
              </a:lnSpc>
            </a:pPr>
            <a:r>
              <a:rPr lang="es-US" sz="900" b="0" i="0" u="none" strike="noStrike" cap="none" baseline="0" dirty="0">
                <a:solidFill>
                  <a:srgbClr val="000000"/>
                </a:solidFill>
                <a:effectLst/>
                <a:uFill>
                  <a:solidFill>
                    <a:prstClr val="black">
                      <a:alpha val="0"/>
                    </a:prstClr>
                  </a:solidFill>
                </a:uFill>
                <a:latin typeface="Arial"/>
                <a:ea typeface="Arial"/>
                <a:cs typeface="Arial"/>
              </a:rPr>
              <a:t>No es culpa tuya, pero las fotos y los videos de desnudos pueden utilizarse para hacerte daño.</a:t>
            </a:r>
          </a:p>
        </p:txBody>
      </p:sp>
      <p:sp>
        <p:nvSpPr>
          <p:cNvPr id="21" name="矩形 20">
            <a:extLst>
              <a:ext uri="{FF2B5EF4-FFF2-40B4-BE49-F238E27FC236}">
                <a16:creationId xmlns:a16="http://schemas.microsoft.com/office/drawing/2014/main" id="{12A8799B-0106-A223-6ACF-E154E5AA788C}"/>
              </a:ext>
            </a:extLst>
          </p:cNvPr>
          <p:cNvSpPr/>
          <p:nvPr/>
        </p:nvSpPr>
        <p:spPr>
          <a:xfrm>
            <a:off x="3884681" y="6847445"/>
            <a:ext cx="1938528" cy="507846"/>
          </a:xfrm>
          <a:prstGeom prst="rect">
            <a:avLst/>
          </a:prstGeom>
          <a:noFill/>
        </p:spPr>
        <p:txBody>
          <a:bodyPr lIns="0" tIns="0" rIns="0" bIns="0">
            <a:spAutoFit/>
          </a:bodyPr>
          <a:lstStyle/>
          <a:p>
            <a:pPr indent="12700">
              <a:lnSpc>
                <a:spcPct val="125000"/>
              </a:lnSpc>
            </a:pPr>
            <a:r>
              <a:rPr lang="es-US" sz="900" b="0" i="0" u="none" strike="noStrike" cap="none" baseline="0" dirty="0">
                <a:solidFill>
                  <a:srgbClr val="000000"/>
                </a:solidFill>
                <a:effectLst/>
                <a:uFill>
                  <a:solidFill>
                    <a:prstClr val="black">
                      <a:alpha val="0"/>
                    </a:prstClr>
                  </a:solidFill>
                </a:uFill>
                <a:latin typeface="Arial"/>
                <a:ea typeface="Arial"/>
                <a:cs typeface="Arial"/>
              </a:rPr>
              <a:t>Es posible que la persona no quiera que estos se vean; podrían haber sido compartidos sin permiso.</a:t>
            </a:r>
          </a:p>
        </p:txBody>
      </p:sp>
      <p:sp>
        <p:nvSpPr>
          <p:cNvPr id="22" name="矩形 21">
            <a:extLst>
              <a:ext uri="{FF2B5EF4-FFF2-40B4-BE49-F238E27FC236}">
                <a16:creationId xmlns:a16="http://schemas.microsoft.com/office/drawing/2014/main" id="{180FA772-4A42-EFCB-11DD-8D5ECE176D2B}"/>
              </a:ext>
            </a:extLst>
          </p:cNvPr>
          <p:cNvSpPr/>
          <p:nvPr/>
        </p:nvSpPr>
        <p:spPr>
          <a:xfrm>
            <a:off x="4371744" y="7580412"/>
            <a:ext cx="655715" cy="152400"/>
          </a:xfrm>
          <a:prstGeom prst="rect">
            <a:avLst/>
          </a:prstGeom>
          <a:noFill/>
        </p:spPr>
        <p:txBody>
          <a:bodyPr wrap="square" lIns="0" tIns="0" rIns="0" bIns="0">
            <a:spAutoFit/>
          </a:bodyPr>
          <a:lstStyle/>
          <a:p>
            <a:pPr indent="0" algn="ctr"/>
            <a:r>
              <a:rPr lang="es-US" sz="1000" b="0" i="0" u="none" strike="noStrike" cap="none" baseline="0">
                <a:solidFill>
                  <a:srgbClr val="FFFFFF"/>
                </a:solidFill>
                <a:effectLst/>
                <a:uFill>
                  <a:solidFill>
                    <a:prstClr val="black">
                      <a:alpha val="0"/>
                    </a:prstClr>
                  </a:solidFill>
                </a:uFill>
                <a:latin typeface="Arial"/>
                <a:ea typeface="Arial"/>
                <a:cs typeface="Arial"/>
              </a:rPr>
              <a:t>Ahora no</a:t>
            </a:r>
          </a:p>
        </p:txBody>
      </p:sp>
      <p:sp>
        <p:nvSpPr>
          <p:cNvPr id="23" name="矩形 22">
            <a:extLst>
              <a:ext uri="{FF2B5EF4-FFF2-40B4-BE49-F238E27FC236}">
                <a16:creationId xmlns:a16="http://schemas.microsoft.com/office/drawing/2014/main" id="{05BF33CB-EFB5-C530-2075-A387AD8B4D37}"/>
              </a:ext>
            </a:extLst>
          </p:cNvPr>
          <p:cNvSpPr/>
          <p:nvPr/>
        </p:nvSpPr>
        <p:spPr>
          <a:xfrm>
            <a:off x="4327895" y="7974666"/>
            <a:ext cx="743966" cy="153924"/>
          </a:xfrm>
          <a:prstGeom prst="rect">
            <a:avLst/>
          </a:prstGeom>
          <a:noFill/>
        </p:spPr>
        <p:txBody>
          <a:bodyPr wrap="none" lIns="0" tIns="0" rIns="0" bIns="0">
            <a:spAutoFit/>
          </a:bodyPr>
          <a:lstStyle/>
          <a:p>
            <a:pPr indent="0" algn="ctr"/>
            <a:r>
              <a:rPr lang="es-US" sz="1000" b="0" i="0" u="none" strike="noStrike" cap="none" baseline="0">
                <a:solidFill>
                  <a:srgbClr val="006AFF"/>
                </a:solidFill>
                <a:effectLst/>
                <a:uFill>
                  <a:solidFill>
                    <a:prstClr val="black">
                      <a:alpha val="0"/>
                    </a:prstClr>
                  </a:solidFill>
                </a:uFill>
                <a:latin typeface="Arial"/>
                <a:ea typeface="Arial"/>
                <a:cs typeface="Arial"/>
              </a:rPr>
              <a:t>Estoy seguro</a:t>
            </a:r>
          </a:p>
        </p:txBody>
      </p:sp>
      <p:sp>
        <p:nvSpPr>
          <p:cNvPr id="24" name="TextBox 18">
            <a:extLst>
              <a:ext uri="{FF2B5EF4-FFF2-40B4-BE49-F238E27FC236}">
                <a16:creationId xmlns:a16="http://schemas.microsoft.com/office/drawing/2014/main" id="{130571ED-BA99-33E8-00CC-7BF336466C55}"/>
              </a:ext>
            </a:extLst>
          </p:cNvPr>
          <p:cNvSpPr txBox="1"/>
          <p:nvPr/>
        </p:nvSpPr>
        <p:spPr>
          <a:xfrm>
            <a:off x="6091892" y="9854549"/>
            <a:ext cx="6328708" cy="301365"/>
          </a:xfrm>
          <a:prstGeom prst="rect">
            <a:avLst/>
          </a:prstGeom>
        </p:spPr>
        <p:txBody>
          <a:bodyPr wrap="square" lIns="0" tIns="0" rIns="0" bIns="0" rtlCol="0" anchor="t">
            <a:spAutoFit/>
          </a:bodyPr>
          <a:lstStyle/>
          <a:p>
            <a:pPr algn="ctr">
              <a:lnSpc>
                <a:spcPts val="2520"/>
              </a:lnSpc>
            </a:pPr>
            <a:r>
              <a:rPr lang="en-US" dirty="0">
                <a:latin typeface="Calibri (MS)"/>
                <a:ea typeface="Calibri (MS)"/>
                <a:cs typeface="Calibri (MS)"/>
                <a:sym typeface="Calibri (MS)"/>
              </a:rPr>
              <a:t>Fuente</a:t>
            </a:r>
            <a:r>
              <a:rPr lang="en-US" sz="1800" dirty="0">
                <a:latin typeface="Calibri (MS)"/>
                <a:ea typeface="Calibri (MS)"/>
                <a:cs typeface="Calibri (MS)"/>
                <a:sym typeface="Calibri (MS)"/>
              </a:rPr>
              <a:t>: </a:t>
            </a:r>
            <a:r>
              <a:rPr lang="en-US" sz="1800" u="sng" dirty="0">
                <a:latin typeface="Calibri (MS)"/>
                <a:ea typeface="Calibri (MS)"/>
                <a:cs typeface="Calibri (MS)"/>
                <a:sym typeface="Calibri (MS)"/>
                <a:hlinkClick r:id="rId12" tooltip="https://www.missingkids.org/theissues/onlineenticement">
                  <a:extLst>
                    <a:ext uri="{A12FA001-AC4F-418D-AE19-62706E023703}">
                      <ahyp:hlinkClr xmlns:ahyp="http://schemas.microsoft.com/office/drawing/2018/hyperlinkcolor" val="tx"/>
                    </a:ext>
                  </a:extLst>
                </a:hlinkClick>
              </a:rPr>
              <a:t>https://www.missingkids.org/theissues/onlineenticement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8700" y="2147015"/>
            <a:ext cx="8701826" cy="6526370"/>
          </a:xfrm>
          <a:custGeom>
            <a:avLst/>
            <a:gdLst/>
            <a:ahLst/>
            <a:cxnLst/>
            <a:rect l="l" t="t" r="r" b="b"/>
            <a:pathLst>
              <a:path w="8701826" h="6526369">
                <a:moveTo>
                  <a:pt x="0" y="0"/>
                </a:moveTo>
                <a:lnTo>
                  <a:pt x="8701826" y="0"/>
                </a:lnTo>
                <a:lnTo>
                  <a:pt x="8701826" y="6526370"/>
                </a:lnTo>
                <a:lnTo>
                  <a:pt x="0" y="6526370"/>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0" y="-127705"/>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Cada acción tiene una reacción</a:t>
            </a:r>
          </a:p>
        </p:txBody>
      </p:sp>
      <p:sp>
        <p:nvSpPr>
          <p:cNvPr id="7" name="TextBox 7"/>
          <p:cNvSpPr txBox="1"/>
          <p:nvPr/>
        </p:nvSpPr>
        <p:spPr>
          <a:xfrm>
            <a:off x="10058400" y="1767054"/>
            <a:ext cx="8001000" cy="7493398"/>
          </a:xfrm>
          <a:prstGeom prst="rect">
            <a:avLst/>
          </a:prstGeom>
        </p:spPr>
        <p:txBody>
          <a:bodyPr wrap="square" lIns="0" tIns="0" rIns="0" bIns="0" rtlCol="0" anchor="t">
            <a:spAutoFit/>
          </a:bodyPr>
          <a:lstStyle/>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Cada acción que tomamos en la vida tiene una reacción. Lo mismo sucede con lo que publicamos en línea. </a:t>
            </a:r>
          </a:p>
          <a:p>
            <a:pPr algn="ctr">
              <a:lnSpc>
                <a:spcPts val="4200"/>
              </a:lnSpc>
            </a:pPr>
            <a:endParaRPr lang="en-US" sz="3000" dirty="0">
              <a:solidFill>
                <a:srgbClr val="000000"/>
              </a:solidFill>
              <a:latin typeface="Calibri (MS)"/>
              <a:ea typeface="Calibri (MS)"/>
              <a:cs typeface="Calibri (MS)"/>
              <a:sym typeface="Calibri (MS)"/>
            </a:endParaRPr>
          </a:p>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Lo que publicas en línea les da a las personas una idea de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quién eres tú, en qué crees, qué te gusta, qué no te gusta,</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etc.</a:t>
            </a:r>
          </a:p>
          <a:p>
            <a:pPr algn="ctr">
              <a:lnSpc>
                <a:spcPts val="4200"/>
              </a:lnSpc>
            </a:pPr>
            <a:endParaRPr lang="en-US" sz="3000" dirty="0">
              <a:solidFill>
                <a:srgbClr val="000000"/>
              </a:solidFill>
              <a:latin typeface="Calibri (MS)"/>
              <a:ea typeface="Calibri (MS)"/>
              <a:cs typeface="Calibri (MS)"/>
              <a:sym typeface="Calibri (MS)"/>
            </a:endParaRPr>
          </a:p>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Si publicas contenido que no es apropiado, como imágenes sexuales o palabras verbalmente ofensivas, es posible que las personas tengan una imagen negativa de ti.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Si quieres retratar una imagen positiva, es importante ser conscientes de lo que decimos y hacemos.</a:t>
            </a:r>
          </a:p>
        </p:txBody>
      </p:sp>
      <p:sp>
        <p:nvSpPr>
          <p:cNvPr id="8" name="TextBox 18">
            <a:extLst>
              <a:ext uri="{FF2B5EF4-FFF2-40B4-BE49-F238E27FC236}">
                <a16:creationId xmlns:a16="http://schemas.microsoft.com/office/drawing/2014/main" id="{C2D7A80D-A1EB-FC4F-540C-060F89B70301}"/>
              </a:ext>
            </a:extLst>
          </p:cNvPr>
          <p:cNvSpPr txBox="1"/>
          <p:nvPr/>
        </p:nvSpPr>
        <p:spPr>
          <a:xfrm>
            <a:off x="6091892" y="9854549"/>
            <a:ext cx="6328708" cy="301365"/>
          </a:xfrm>
          <a:prstGeom prst="rect">
            <a:avLst/>
          </a:prstGeom>
        </p:spPr>
        <p:txBody>
          <a:bodyPr wrap="square" lIns="0" tIns="0" rIns="0" bIns="0" rtlCol="0" anchor="t">
            <a:spAutoFit/>
          </a:bodyPr>
          <a:lstStyle/>
          <a:p>
            <a:pPr algn="ctr">
              <a:lnSpc>
                <a:spcPts val="2520"/>
              </a:lnSpc>
            </a:pPr>
            <a:r>
              <a:rPr lang="en-US" dirty="0">
                <a:latin typeface="Calibri (MS)"/>
                <a:ea typeface="Calibri (MS)"/>
                <a:cs typeface="Calibri (MS)"/>
                <a:sym typeface="Calibri (MS)"/>
              </a:rPr>
              <a:t>Fuente</a:t>
            </a:r>
            <a:r>
              <a:rPr lang="en-US" sz="1800" dirty="0">
                <a:latin typeface="Calibri (MS)"/>
                <a:ea typeface="Calibri (MS)"/>
                <a:cs typeface="Calibri (MS)"/>
                <a:sym typeface="Calibri (MS)"/>
              </a:rPr>
              <a:t>: </a:t>
            </a:r>
            <a:r>
              <a:rPr lang="en-US" sz="1800" u="sng" dirty="0">
                <a:latin typeface="Calibri (MS)"/>
                <a:ea typeface="Calibri (MS)"/>
                <a:cs typeface="Calibri (MS)"/>
                <a:sym typeface="Calibri (MS)"/>
                <a:hlinkClick r:id="rId3" tooltip="https://www.missingkids.org/theissues/onlineenticement">
                  <a:extLst>
                    <a:ext uri="{A12FA001-AC4F-418D-AE19-62706E023703}">
                      <ahyp:hlinkClr xmlns:ahyp="http://schemas.microsoft.com/office/drawing/2018/hyperlinkcolor" val="tx"/>
                    </a:ext>
                  </a:extLst>
                </a:hlinkClick>
              </a:rPr>
              <a:t>https://www.missingkids.org/theissues/onlineenticement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649441" y="2096052"/>
            <a:ext cx="9142344" cy="6094896"/>
          </a:xfrm>
          <a:custGeom>
            <a:avLst/>
            <a:gdLst/>
            <a:ahLst/>
            <a:cxnLst/>
            <a:rect l="l" t="t" r="r" b="b"/>
            <a:pathLst>
              <a:path w="9142344" h="6094896">
                <a:moveTo>
                  <a:pt x="0" y="0"/>
                </a:moveTo>
                <a:lnTo>
                  <a:pt x="9142344" y="0"/>
                </a:lnTo>
                <a:lnTo>
                  <a:pt x="9142344" y="6094896"/>
                </a:lnTo>
                <a:lnTo>
                  <a:pt x="0" y="6094896"/>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0" y="-114300"/>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Consecuencias negativas</a:t>
            </a:r>
          </a:p>
        </p:txBody>
      </p:sp>
      <p:sp>
        <p:nvSpPr>
          <p:cNvPr id="7" name="TextBox 7"/>
          <p:cNvSpPr txBox="1"/>
          <p:nvPr/>
        </p:nvSpPr>
        <p:spPr>
          <a:xfrm>
            <a:off x="10058400" y="1714500"/>
            <a:ext cx="7909162" cy="7507440"/>
          </a:xfrm>
          <a:prstGeom prst="rect">
            <a:avLst/>
          </a:prstGeom>
        </p:spPr>
        <p:txBody>
          <a:bodyPr wrap="square" lIns="0" tIns="0" rIns="0" bIns="0" rtlCol="0" anchor="t">
            <a:spAutoFit/>
          </a:bodyPr>
          <a:lstStyle/>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Publicar cosas perjudiciales en línea puede afectar aún más que la percepción que las personas tienen de ti.</a:t>
            </a:r>
          </a:p>
          <a:p>
            <a:pPr algn="ctr">
              <a:lnSpc>
                <a:spcPts val="4200"/>
              </a:lnSpc>
            </a:pPr>
            <a:endParaRPr lang="en-US" sz="3000" dirty="0">
              <a:solidFill>
                <a:srgbClr val="000000"/>
              </a:solidFill>
              <a:latin typeface="Calibri (MS)"/>
              <a:ea typeface="Calibri (MS)"/>
              <a:cs typeface="Calibri (MS)"/>
              <a:sym typeface="Calibri (MS)"/>
            </a:endParaRPr>
          </a:p>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Podría afectar tus</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 oportunidades educativas futuras (es decir, la universidad, la facultad de derecho, la facultad de medicina) </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y</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 oportunidades laborales.</a:t>
            </a:r>
          </a:p>
          <a:p>
            <a:pPr algn="ctr">
              <a:lnSpc>
                <a:spcPts val="4200"/>
              </a:lnSpc>
            </a:pPr>
            <a:endParaRPr lang="en-US" sz="3000" b="1" dirty="0">
              <a:solidFill>
                <a:srgbClr val="000000"/>
              </a:solidFill>
              <a:latin typeface="Calibri (MS) Bold"/>
              <a:ea typeface="Calibri (MS) Bold"/>
              <a:cs typeface="Calibri (MS) Bold"/>
              <a:sym typeface="Calibri (MS) Bold"/>
            </a:endParaRPr>
          </a:p>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No quieres que algo que publicaste hoy tenga un impacto negativo durante el resto de tu vida.</a:t>
            </a:r>
          </a:p>
          <a:p>
            <a:pPr algn="ctr">
              <a:lnSpc>
                <a:spcPts val="4200"/>
              </a:lnSpc>
            </a:pPr>
            <a:endParaRPr lang="en-US" sz="3000" b="1" dirty="0">
              <a:solidFill>
                <a:srgbClr val="000000"/>
              </a:solidFill>
              <a:latin typeface="Calibri (MS) Bold"/>
              <a:ea typeface="Calibri (MS) Bold"/>
              <a:cs typeface="Calibri (MS) Bold"/>
              <a:sym typeface="Calibri (MS) Bold"/>
            </a:endParaRPr>
          </a:p>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Siempre sé consciente de lo que publicas.</a:t>
            </a:r>
          </a:p>
        </p:txBody>
      </p:sp>
      <p:sp>
        <p:nvSpPr>
          <p:cNvPr id="8" name="TextBox 18">
            <a:extLst>
              <a:ext uri="{FF2B5EF4-FFF2-40B4-BE49-F238E27FC236}">
                <a16:creationId xmlns:a16="http://schemas.microsoft.com/office/drawing/2014/main" id="{92BEB981-15E5-4A69-AEEA-98E7EDA4FEB3}"/>
              </a:ext>
            </a:extLst>
          </p:cNvPr>
          <p:cNvSpPr txBox="1"/>
          <p:nvPr/>
        </p:nvSpPr>
        <p:spPr>
          <a:xfrm>
            <a:off x="6091892" y="9854549"/>
            <a:ext cx="6328708" cy="301365"/>
          </a:xfrm>
          <a:prstGeom prst="rect">
            <a:avLst/>
          </a:prstGeom>
        </p:spPr>
        <p:txBody>
          <a:bodyPr wrap="square" lIns="0" tIns="0" rIns="0" bIns="0" rtlCol="0" anchor="t">
            <a:spAutoFit/>
          </a:bodyPr>
          <a:lstStyle/>
          <a:p>
            <a:pPr algn="ctr">
              <a:lnSpc>
                <a:spcPts val="2520"/>
              </a:lnSpc>
            </a:pPr>
            <a:r>
              <a:rPr lang="en-US" dirty="0">
                <a:latin typeface="Calibri (MS)"/>
                <a:ea typeface="Calibri (MS)"/>
                <a:cs typeface="Calibri (MS)"/>
                <a:sym typeface="Calibri (MS)"/>
              </a:rPr>
              <a:t>Fuente</a:t>
            </a:r>
            <a:r>
              <a:rPr lang="en-US" sz="1800" dirty="0">
                <a:latin typeface="Calibri (MS)"/>
                <a:ea typeface="Calibri (MS)"/>
                <a:cs typeface="Calibri (MS)"/>
                <a:sym typeface="Calibri (MS)"/>
              </a:rPr>
              <a:t>: </a:t>
            </a:r>
            <a:r>
              <a:rPr lang="en-US" sz="1800" u="sng" dirty="0">
                <a:latin typeface="Calibri (MS)"/>
                <a:ea typeface="Calibri (MS)"/>
                <a:cs typeface="Calibri (MS)"/>
                <a:sym typeface="Calibri (MS)"/>
                <a:hlinkClick r:id="rId3" tooltip="https://www.missingkids.org/theissues/onlineenticement">
                  <a:extLst>
                    <a:ext uri="{A12FA001-AC4F-418D-AE19-62706E023703}">
                      <ahyp:hlinkClr xmlns:ahyp="http://schemas.microsoft.com/office/drawing/2018/hyperlinkcolor" val="tx"/>
                    </a:ext>
                  </a:extLst>
                </a:hlinkClick>
              </a:rPr>
              <a:t>https://www.missingkids.org/theissues/onlineenticement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2202"/>
            <a:ext cx="18288000" cy="1660166"/>
            <a:chOff x="0" y="-82226"/>
            <a:chExt cx="4816593" cy="437245"/>
          </a:xfrm>
        </p:grpSpPr>
        <p:sp>
          <p:nvSpPr>
            <p:cNvPr id="3" name="Freeform 3"/>
            <p:cNvSpPr/>
            <p:nvPr/>
          </p:nvSpPr>
          <p:spPr>
            <a:xfrm>
              <a:off x="0" y="0"/>
              <a:ext cx="4816592" cy="284845"/>
            </a:xfrm>
            <a:custGeom>
              <a:avLst/>
              <a:gdLst/>
              <a:ahLst/>
              <a:cxnLst/>
              <a:rect l="l" t="t" r="r" b="b"/>
              <a:pathLst>
                <a:path w="4816592" h="284845">
                  <a:moveTo>
                    <a:pt x="0" y="0"/>
                  </a:moveTo>
                  <a:lnTo>
                    <a:pt x="4816592" y="0"/>
                  </a:lnTo>
                  <a:lnTo>
                    <a:pt x="4816592" y="284845"/>
                  </a:lnTo>
                  <a:lnTo>
                    <a:pt x="0" y="284845"/>
                  </a:lnTo>
                  <a:close/>
                </a:path>
              </a:pathLst>
            </a:custGeom>
            <a:solidFill>
              <a:srgbClr val="0C938B"/>
            </a:solidFill>
          </p:spPr>
          <p:txBody>
            <a:bodyPr/>
            <a:lstStyle/>
            <a:p>
              <a:endParaRPr lang="en-US"/>
            </a:p>
          </p:txBody>
        </p:sp>
        <p:sp>
          <p:nvSpPr>
            <p:cNvPr id="4" name="TextBox 4"/>
            <p:cNvSpPr txBox="1"/>
            <p:nvPr/>
          </p:nvSpPr>
          <p:spPr>
            <a:xfrm>
              <a:off x="0" y="-82226"/>
              <a:ext cx="4816593" cy="437245"/>
            </a:xfrm>
            <a:prstGeom prst="rect">
              <a:avLst/>
            </a:prstGeom>
          </p:spPr>
          <p:txBody>
            <a:bodyPr lIns="50800" tIns="50800" rIns="50800" bIns="50800" rtlCol="0" anchor="ctr"/>
            <a:lstStyle/>
            <a:p>
              <a:pPr algn="ctr">
                <a:lnSpc>
                  <a:spcPts val="5460"/>
                </a:lnSpc>
              </a:pPr>
              <a:r>
                <a:rPr lang="es-US" sz="3000" b="1" i="0" u="none" strike="noStrike" cap="none" baseline="0" dirty="0">
                  <a:solidFill>
                    <a:srgbClr val="FFFFFF"/>
                  </a:solidFill>
                  <a:effectLst/>
                  <a:uFill>
                    <a:solidFill>
                      <a:prstClr val="black">
                        <a:alpha val="0"/>
                      </a:prstClr>
                    </a:solidFill>
                  </a:uFill>
                  <a:latin typeface="Calibri (MS) Bold"/>
                  <a:ea typeface="Calibri (MS) Bold"/>
                  <a:cs typeface="Calibri (MS) Bold"/>
                </a:rPr>
                <a:t>Video “Opiniones de adolescentes: la sobreexposición y tu huella digital” de </a:t>
              </a:r>
              <a:r>
                <a:rPr lang="es-US" sz="30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Common</a:t>
              </a:r>
              <a:r>
                <a:rPr lang="es-US" sz="3000" b="1" i="0" u="none" strike="noStrike" cap="none" baseline="0" dirty="0">
                  <a:solidFill>
                    <a:srgbClr val="FFFFFF"/>
                  </a:solidFill>
                  <a:effectLst/>
                  <a:uFill>
                    <a:solidFill>
                      <a:prstClr val="black">
                        <a:alpha val="0"/>
                      </a:prstClr>
                    </a:solidFill>
                  </a:uFill>
                  <a:latin typeface="Calibri (MS) Bold"/>
                  <a:ea typeface="Calibri (MS) Bold"/>
                  <a:cs typeface="Calibri (MS) Bold"/>
                </a:rPr>
                <a:t> </a:t>
              </a:r>
              <a:r>
                <a:rPr lang="es-US" sz="30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Sense</a:t>
              </a:r>
              <a:r>
                <a:rPr lang="es-US" sz="3000" b="1" i="0" u="none" strike="noStrike" cap="none" baseline="0" dirty="0">
                  <a:solidFill>
                    <a:srgbClr val="FFFFFF"/>
                  </a:solidFill>
                  <a:effectLst/>
                  <a:uFill>
                    <a:solidFill>
                      <a:prstClr val="black">
                        <a:alpha val="0"/>
                      </a:prstClr>
                    </a:solidFill>
                  </a:uFill>
                  <a:latin typeface="Calibri (MS) Bold"/>
                  <a:ea typeface="Calibri (MS) Bold"/>
                  <a:cs typeface="Calibri (MS) Bold"/>
                </a:rPr>
                <a:t> Education</a:t>
              </a:r>
            </a:p>
          </p:txBody>
        </p:sp>
      </p:grpSp>
      <p:sp>
        <p:nvSpPr>
          <p:cNvPr id="5" name="TextBox 5"/>
          <p:cNvSpPr txBox="1"/>
          <p:nvPr/>
        </p:nvSpPr>
        <p:spPr>
          <a:xfrm>
            <a:off x="6438305" y="9715500"/>
            <a:ext cx="5411391" cy="301365"/>
          </a:xfrm>
          <a:prstGeom prst="rect">
            <a:avLst/>
          </a:prstGeom>
        </p:spPr>
        <p:txBody>
          <a:bodyPr lIns="0" tIns="0" rIns="0" bIns="0" rtlCol="0" anchor="t">
            <a:spAutoFit/>
          </a:bodyPr>
          <a:lstStyle/>
          <a:p>
            <a:pPr algn="ctr">
              <a:lnSpc>
                <a:spcPts val="2520"/>
              </a:lnSpc>
            </a:pPr>
            <a:r>
              <a:rPr lang="es-US" sz="1800" b="0" i="0" u="sng" strike="noStrike" cap="none" baseline="0" dirty="0">
                <a:effectLst/>
                <a:uFill>
                  <a:solidFill>
                    <a:srgbClr val="000000"/>
                  </a:solidFill>
                </a:uFill>
                <a:latin typeface="Calibri (MS)"/>
                <a:ea typeface="Calibri (MS)"/>
                <a:cs typeface="Calibri (MS)"/>
                <a:hlinkClick r:id="rId3" tooltip="https://www.youtube.com/watch?v=ottnH427Fr8" history="0">
                  <a:extLst>
                    <a:ext uri="{A12FA001-AC4F-418D-AE19-62706E023703}">
                      <ahyp:hlinkClr xmlns:ahyp="http://schemas.microsoft.com/office/drawing/2018/hyperlinkcolor" val="tx"/>
                    </a:ext>
                  </a:extLst>
                </a:hlinkClick>
              </a:rPr>
              <a:t>Fuente: https://www.youtube.com/watch?v=ottnH427Fr8</a:t>
            </a:r>
          </a:p>
        </p:txBody>
      </p:sp>
      <p:sp>
        <p:nvSpPr>
          <p:cNvPr id="6" name="TextBox 6"/>
          <p:cNvSpPr txBox="1"/>
          <p:nvPr/>
        </p:nvSpPr>
        <p:spPr>
          <a:xfrm>
            <a:off x="14292812" y="9446896"/>
            <a:ext cx="2547387" cy="301365"/>
          </a:xfrm>
          <a:prstGeom prst="rect">
            <a:avLst/>
          </a:prstGeom>
        </p:spPr>
        <p:txBody>
          <a:bodyPr wrap="square" lIns="0" tIns="0" rIns="0" bIns="0" rtlCol="0" anchor="t">
            <a:spAutoFit/>
          </a:bodyPr>
          <a:lstStyle/>
          <a:p>
            <a:pPr algn="ctr">
              <a:lnSpc>
                <a:spcPts val="2520"/>
              </a:lnSpc>
            </a:pPr>
            <a:r>
              <a:rPr lang="es-US" sz="1800" b="0" i="0" u="none" strike="noStrike" cap="none" baseline="0" dirty="0">
                <a:solidFill>
                  <a:srgbClr val="000000"/>
                </a:solidFill>
                <a:effectLst/>
                <a:uFill>
                  <a:solidFill>
                    <a:prstClr val="black">
                      <a:alpha val="0"/>
                    </a:prstClr>
                  </a:solidFill>
                </a:uFill>
                <a:latin typeface="Calibri (MS)"/>
                <a:ea typeface="Calibri (MS)"/>
                <a:cs typeface="Calibri (MS)"/>
              </a:rPr>
              <a:t>Duración: 3:34 minutos</a:t>
            </a:r>
          </a:p>
        </p:txBody>
      </p:sp>
      <p:pic>
        <p:nvPicPr>
          <p:cNvPr id="8" name="Online Media 7" title="Teen Voices: Oversharing and Your Digital Footprint">
            <a:hlinkClick r:id="" action="ppaction://media"/>
            <a:extLst>
              <a:ext uri="{FF2B5EF4-FFF2-40B4-BE49-F238E27FC236}">
                <a16:creationId xmlns:a16="http://schemas.microsoft.com/office/drawing/2014/main" id="{D26BBCBF-1531-62E5-2C20-5D1A785C2444}"/>
              </a:ext>
            </a:extLst>
          </p:cNvPr>
          <p:cNvPicPr>
            <a:picLocks noRot="1" noChangeAspect="1"/>
          </p:cNvPicPr>
          <p:nvPr>
            <a:videoFile r:link="rId1"/>
          </p:nvPr>
        </p:nvPicPr>
        <p:blipFill>
          <a:blip r:embed="rId4"/>
          <a:stretch>
            <a:fillRect/>
          </a:stretch>
        </p:blipFill>
        <p:spPr>
          <a:xfrm>
            <a:off x="2080759" y="1257300"/>
            <a:ext cx="14149841" cy="79887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0278"/>
            <a:ext cx="18288000" cy="1275177"/>
            <a:chOff x="0" y="0"/>
            <a:chExt cx="4816593" cy="271065"/>
          </a:xfrm>
        </p:grpSpPr>
        <p:sp>
          <p:nvSpPr>
            <p:cNvPr id="3" name="Freeform 3"/>
            <p:cNvSpPr/>
            <p:nvPr/>
          </p:nvSpPr>
          <p:spPr>
            <a:xfrm>
              <a:off x="0" y="0"/>
              <a:ext cx="4816592" cy="271065"/>
            </a:xfrm>
            <a:custGeom>
              <a:avLst/>
              <a:gdLst/>
              <a:ahLst/>
              <a:cxnLst/>
              <a:rect l="l" t="t" r="r" b="b"/>
              <a:pathLst>
                <a:path w="4816592" h="271065">
                  <a:moveTo>
                    <a:pt x="0" y="0"/>
                  </a:moveTo>
                  <a:lnTo>
                    <a:pt x="4816592" y="0"/>
                  </a:lnTo>
                  <a:lnTo>
                    <a:pt x="4816592" y="271065"/>
                  </a:lnTo>
                  <a:lnTo>
                    <a:pt x="0" y="271065"/>
                  </a:lnTo>
                  <a:close/>
                </a:path>
              </a:pathLst>
            </a:custGeom>
            <a:solidFill>
              <a:srgbClr val="0C938B"/>
            </a:solidFill>
          </p:spPr>
          <p:txBody>
            <a:bodyPr/>
            <a:lstStyle/>
            <a:p>
              <a:endParaRPr lang="en-US"/>
            </a:p>
          </p:txBody>
        </p:sp>
        <p:sp>
          <p:nvSpPr>
            <p:cNvPr id="4" name="TextBox 4"/>
            <p:cNvSpPr txBox="1"/>
            <p:nvPr/>
          </p:nvSpPr>
          <p:spPr>
            <a:xfrm>
              <a:off x="0" y="-76200"/>
              <a:ext cx="4816593" cy="347265"/>
            </a:xfrm>
            <a:prstGeom prst="rect">
              <a:avLst/>
            </a:prstGeom>
          </p:spPr>
          <p:txBody>
            <a:bodyPr lIns="50800" tIns="50800" rIns="50800" bIns="50800" rtlCol="0" anchor="ctr"/>
            <a:lstStyle/>
            <a:p>
              <a:pPr algn="ctr">
                <a:lnSpc>
                  <a:spcPts val="2884"/>
                </a:lnSpc>
              </a:pPr>
              <a:endParaRPr/>
            </a:p>
          </p:txBody>
        </p:sp>
      </p:grpSp>
      <p:sp>
        <p:nvSpPr>
          <p:cNvPr id="5" name="TextBox 5"/>
          <p:cNvSpPr txBox="1"/>
          <p:nvPr/>
        </p:nvSpPr>
        <p:spPr>
          <a:xfrm>
            <a:off x="343947" y="-41324"/>
            <a:ext cx="17600099" cy="1017268"/>
          </a:xfrm>
          <a:prstGeom prst="rect">
            <a:avLst/>
          </a:prstGeom>
        </p:spPr>
        <p:txBody>
          <a:bodyPr lIns="0" tIns="0" rIns="0" bIns="0" rtlCol="0" anchor="t">
            <a:spAutoFit/>
          </a:bodyPr>
          <a:lstStyle/>
          <a:p>
            <a:pPr algn="ctr">
              <a:lnSpc>
                <a:spcPts val="4060"/>
              </a:lnSpc>
            </a:pPr>
            <a:r>
              <a:rPr lang="es-US" sz="3000" b="1" i="0" u="none" strike="noStrike" cap="none" baseline="0" dirty="0">
                <a:solidFill>
                  <a:srgbClr val="FFFFFF"/>
                </a:solidFill>
                <a:effectLst/>
                <a:uFill>
                  <a:solidFill>
                    <a:prstClr val="black">
                      <a:alpha val="0"/>
                    </a:prstClr>
                  </a:solidFill>
                </a:uFill>
                <a:latin typeface="Calibri (MS) Bold"/>
                <a:ea typeface="Calibri (MS) Bold"/>
                <a:cs typeface="Calibri (MS) Bold"/>
              </a:rPr>
              <a:t>Video “Opiniones de adolescentes: la sobreexposición la sobreexposición y tu huella digital” de </a:t>
            </a:r>
            <a:r>
              <a:rPr lang="es-US" sz="30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Common</a:t>
            </a:r>
            <a:r>
              <a:rPr lang="es-US" sz="3000" b="1" i="0" u="none" strike="noStrike" cap="none" baseline="0" dirty="0">
                <a:solidFill>
                  <a:srgbClr val="FFFFFF"/>
                </a:solidFill>
                <a:effectLst/>
                <a:uFill>
                  <a:solidFill>
                    <a:prstClr val="black">
                      <a:alpha val="0"/>
                    </a:prstClr>
                  </a:solidFill>
                </a:uFill>
                <a:latin typeface="Calibri (MS) Bold"/>
                <a:ea typeface="Calibri (MS) Bold"/>
                <a:cs typeface="Calibri (MS) Bold"/>
              </a:rPr>
              <a:t> </a:t>
            </a:r>
            <a:r>
              <a:rPr lang="es-US" sz="30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Sense</a:t>
            </a:r>
            <a:r>
              <a:rPr lang="es-US" sz="3000" b="1" i="0" u="none" strike="noStrike" cap="none" baseline="0" dirty="0">
                <a:solidFill>
                  <a:srgbClr val="FFFFFF"/>
                </a:solidFill>
                <a:effectLst/>
                <a:uFill>
                  <a:solidFill>
                    <a:prstClr val="black">
                      <a:alpha val="0"/>
                    </a:prstClr>
                  </a:solidFill>
                </a:uFill>
                <a:latin typeface="Calibri (MS) Bold"/>
                <a:ea typeface="Calibri (MS) Bold"/>
                <a:cs typeface="Calibri (MS) Bold"/>
              </a:rPr>
              <a:t> Education</a:t>
            </a:r>
          </a:p>
        </p:txBody>
      </p:sp>
      <p:sp>
        <p:nvSpPr>
          <p:cNvPr id="6" name="TextBox 6"/>
          <p:cNvSpPr txBox="1"/>
          <p:nvPr/>
        </p:nvSpPr>
        <p:spPr>
          <a:xfrm>
            <a:off x="1638297" y="3379523"/>
            <a:ext cx="15011400" cy="2780569"/>
          </a:xfrm>
          <a:prstGeom prst="rect">
            <a:avLst/>
          </a:prstGeom>
        </p:spPr>
        <p:txBody>
          <a:bodyPr wrap="square" lIns="0" tIns="0" rIns="0" bIns="0" rtlCol="0" anchor="t">
            <a:spAutoFit/>
          </a:bodyPr>
          <a:lstStyle/>
          <a:p>
            <a:pPr algn="ctr">
              <a:lnSpc>
                <a:spcPts val="5599"/>
              </a:lnSpc>
            </a:pP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¿Piensas en las posibles consecuencias antes de hacer una publicación en línea?</a:t>
            </a:r>
          </a:p>
          <a:p>
            <a:pPr algn="ctr">
              <a:lnSpc>
                <a:spcPts val="5599"/>
              </a:lnSpc>
            </a:pPr>
            <a:endParaRPr lang="en-US" sz="3000" i="1" dirty="0">
              <a:solidFill>
                <a:srgbClr val="000000"/>
              </a:solidFill>
              <a:latin typeface="Calibri (MS) Italics"/>
              <a:ea typeface="Calibri (MS) Italics"/>
              <a:cs typeface="Calibri (MS) Italics"/>
              <a:sym typeface="Calibri (MS) Italics"/>
            </a:endParaRPr>
          </a:p>
          <a:p>
            <a:pPr algn="ctr">
              <a:lnSpc>
                <a:spcPts val="5599"/>
              </a:lnSpc>
            </a:pP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¿Alguna vez has publicado algo en línea que quizás no deberías haber publicado? ¿O conoces a alguien que lo haya hecho?</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346171" y="2561440"/>
            <a:ext cx="7526156" cy="5656915"/>
          </a:xfrm>
          <a:custGeom>
            <a:avLst/>
            <a:gdLst/>
            <a:ahLst/>
            <a:cxnLst/>
            <a:rect l="l" t="t" r="r" b="b"/>
            <a:pathLst>
              <a:path w="7526156" h="5656915">
                <a:moveTo>
                  <a:pt x="0" y="0"/>
                </a:moveTo>
                <a:lnTo>
                  <a:pt x="7526156" y="0"/>
                </a:lnTo>
                <a:lnTo>
                  <a:pt x="7526156" y="5656914"/>
                </a:lnTo>
                <a:lnTo>
                  <a:pt x="0" y="565691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0" y="-182950"/>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Sexting</a:t>
            </a:r>
          </a:p>
        </p:txBody>
      </p:sp>
      <p:sp>
        <p:nvSpPr>
          <p:cNvPr id="7" name="TextBox 7"/>
          <p:cNvSpPr txBox="1"/>
          <p:nvPr/>
        </p:nvSpPr>
        <p:spPr>
          <a:xfrm>
            <a:off x="9143998" y="1601353"/>
            <a:ext cx="8544394" cy="1579728"/>
          </a:xfrm>
          <a:prstGeom prst="rect">
            <a:avLst/>
          </a:prstGeom>
        </p:spPr>
        <p:txBody>
          <a:bodyPr wrap="square" lIns="0" tIns="0" rIns="0" bIns="0" rtlCol="0" anchor="t">
            <a:spAutoFit/>
          </a:bodyPr>
          <a:lstStyle/>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Enviar a alguien la imagen de un desnudo o un video sexualmente explícito también puede tener</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 graves consecuencias negativas</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t>
            </a:r>
          </a:p>
        </p:txBody>
      </p:sp>
      <p:sp>
        <p:nvSpPr>
          <p:cNvPr id="8" name="TextBox 8"/>
          <p:cNvSpPr txBox="1"/>
          <p:nvPr/>
        </p:nvSpPr>
        <p:spPr>
          <a:xfrm>
            <a:off x="9143998" y="4203940"/>
            <a:ext cx="8686802" cy="4811382"/>
          </a:xfrm>
          <a:prstGeom prst="rect">
            <a:avLst/>
          </a:prstGeom>
        </p:spPr>
        <p:txBody>
          <a:bodyPr wrap="square" lIns="0" tIns="0" rIns="0" bIns="0" rtlCol="0" anchor="t">
            <a:spAutoFit/>
          </a:bodyPr>
          <a:lstStyle/>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Esta acción en línea puede parecer divertida y sugerente en el momento, pero pronto, esa imagen podría publicarse en línea. Esto podría hacer que te sientas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vulnerado, avergonzado, apenado,</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e incluso provocar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ansiedad, depresión,</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o pensamientos suicidas</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t>
            </a:r>
          </a:p>
          <a:p>
            <a:pPr algn="ctr">
              <a:lnSpc>
                <a:spcPts val="4200"/>
              </a:lnSpc>
            </a:pPr>
            <a:endParaRPr lang="en-US" sz="3000" dirty="0">
              <a:solidFill>
                <a:srgbClr val="000000"/>
              </a:solidFill>
              <a:latin typeface="Calibri (MS)"/>
              <a:ea typeface="Calibri (MS)"/>
              <a:cs typeface="Calibri (MS)"/>
              <a:sym typeface="Calibri (MS)"/>
            </a:endParaRPr>
          </a:p>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En algunos casos,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el sexting puede llevar a la trata de personas</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t>
            </a:r>
          </a:p>
        </p:txBody>
      </p:sp>
      <p:sp>
        <p:nvSpPr>
          <p:cNvPr id="9" name="TextBox 9">
            <a:extLst>
              <a:ext uri="{FF2B5EF4-FFF2-40B4-BE49-F238E27FC236}">
                <a16:creationId xmlns:a16="http://schemas.microsoft.com/office/drawing/2014/main" id="{C307DA50-880D-18F4-B10E-EF8FFEB6CBE1}"/>
              </a:ext>
            </a:extLst>
          </p:cNvPr>
          <p:cNvSpPr txBox="1"/>
          <p:nvPr/>
        </p:nvSpPr>
        <p:spPr>
          <a:xfrm>
            <a:off x="6583382" y="9867900"/>
            <a:ext cx="5303818" cy="301365"/>
          </a:xfrm>
          <a:prstGeom prst="rect">
            <a:avLst/>
          </a:prstGeom>
        </p:spPr>
        <p:txBody>
          <a:bodyPr wrap="square" lIns="0" tIns="0" rIns="0" bIns="0" rtlCol="0" anchor="t">
            <a:spAutoFit/>
          </a:bodyPr>
          <a:lstStyle/>
          <a:p>
            <a:pPr algn="ctr">
              <a:lnSpc>
                <a:spcPts val="2520"/>
              </a:lnSpc>
            </a:pPr>
            <a:r>
              <a:rPr lang="en-US" dirty="0">
                <a:latin typeface="Calibri (MS)"/>
                <a:ea typeface="Calibri (MS)"/>
                <a:cs typeface="Calibri (MS)"/>
                <a:sym typeface="Calibri (MS)"/>
              </a:rPr>
              <a:t>Fuente</a:t>
            </a:r>
            <a:r>
              <a:rPr lang="en-US" sz="1800" dirty="0">
                <a:latin typeface="Calibri (MS)"/>
                <a:ea typeface="Calibri (MS)"/>
                <a:cs typeface="Calibri (MS)"/>
                <a:sym typeface="Calibri (MS)"/>
              </a:rPr>
              <a:t>: </a:t>
            </a:r>
            <a:r>
              <a:rPr lang="en-US" sz="1800" u="sng" dirty="0">
                <a:latin typeface="Calibri (MS)"/>
                <a:ea typeface="Calibri (MS)"/>
                <a:cs typeface="Calibri (MS)"/>
                <a:sym typeface="Calibri (MS)"/>
                <a:hlinkClick r:id="rId3" tooltip="https://www.missingkids.org/netsmartz/topics/sexting">
                  <a:extLst>
                    <a:ext uri="{A12FA001-AC4F-418D-AE19-62706E023703}">
                      <ahyp:hlinkClr xmlns:ahyp="http://schemas.microsoft.com/office/drawing/2018/hyperlinkcolor" val="tx"/>
                    </a:ext>
                  </a:extLst>
                </a:hlinkClick>
              </a:rPr>
              <a:t>https://www.missingkids.org/theissues/sexting</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2301</Words>
  <Application>Microsoft Office PowerPoint</Application>
  <PresentationFormat>Custom</PresentationFormat>
  <Paragraphs>177</Paragraphs>
  <Slides>23</Slides>
  <Notes>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Calibri (MS) Bold</vt:lpstr>
      <vt:lpstr>Arial</vt:lpstr>
      <vt:lpstr>Calibri (MS)</vt:lpstr>
      <vt:lpstr>Calibri (MS) Italics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Grade Teacher Lesson Online Decisions</dc:title>
  <dc:creator>Luiza Auad da Silva Larizzatti</dc:creator>
  <cp:lastModifiedBy>Megan Wilson</cp:lastModifiedBy>
  <cp:revision>20</cp:revision>
  <dcterms:created xsi:type="dcterms:W3CDTF">2006-08-16T00:00:00Z</dcterms:created>
  <dcterms:modified xsi:type="dcterms:W3CDTF">2025-12-02T20:49:52Z</dcterms:modified>
</cp:coreProperties>
</file>