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Calibri (MS)" panose="020B0604020202020204" charset="0"/>
      <p:regular r:id="rId20"/>
    </p:embeddedFont>
    <p:embeddedFont>
      <p:font typeface="Calibri (MS) Bold" panose="020B0604020202020204" charset="0"/>
      <p:regular r:id="rId21"/>
    </p:embeddedFont>
    <p:embeddedFont>
      <p:font typeface="Calibri (MS) Italics" panose="020B0604020202020204" charset="0"/>
      <p:regular r:id="rId22"/>
    </p:embeddedFont>
  </p:embeddedFontLst>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B8E028-26B1-487C-890E-B9817E5D343E}" v="3" dt="2025-11-24T20:45:34.2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0" d="100"/>
          <a:sy n="60" d="100"/>
        </p:scale>
        <p:origin x="37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Wilson" userId="4833c330-bb21-4a51-b524-eef8b134b0b1" providerId="ADAL" clId="{17E34592-B103-4D32-8966-D1DE2E1B8692}"/>
    <pc:docChg chg="custSel modSld">
      <pc:chgData name="Megan Wilson" userId="4833c330-bb21-4a51-b524-eef8b134b0b1" providerId="ADAL" clId="{17E34592-B103-4D32-8966-D1DE2E1B8692}" dt="2025-12-02T20:49:34.351" v="142" actId="20577"/>
      <pc:docMkLst>
        <pc:docMk/>
      </pc:docMkLst>
      <pc:sldChg chg="modSp mod">
        <pc:chgData name="Megan Wilson" userId="4833c330-bb21-4a51-b524-eef8b134b0b1" providerId="ADAL" clId="{17E34592-B103-4D32-8966-D1DE2E1B8692}" dt="2025-11-24T18:54:32.876" v="75" actId="1076"/>
        <pc:sldMkLst>
          <pc:docMk/>
          <pc:sldMk cId="0" sldId="256"/>
        </pc:sldMkLst>
        <pc:spChg chg="mod">
          <ac:chgData name="Megan Wilson" userId="4833c330-bb21-4a51-b524-eef8b134b0b1" providerId="ADAL" clId="{17E34592-B103-4D32-8966-D1DE2E1B8692}" dt="2025-11-24T18:54:32.876" v="75" actId="1076"/>
          <ac:spMkLst>
            <pc:docMk/>
            <pc:sldMk cId="0" sldId="256"/>
            <ac:spMk id="8" creationId="{00000000-0000-0000-0000-000000000000}"/>
          </ac:spMkLst>
        </pc:spChg>
      </pc:sldChg>
      <pc:sldChg chg="modSp mod">
        <pc:chgData name="Megan Wilson" userId="4833c330-bb21-4a51-b524-eef8b134b0b1" providerId="ADAL" clId="{17E34592-B103-4D32-8966-D1DE2E1B8692}" dt="2025-11-20T13:34:48.394" v="12" actId="1076"/>
        <pc:sldMkLst>
          <pc:docMk/>
          <pc:sldMk cId="0" sldId="257"/>
        </pc:sldMkLst>
        <pc:spChg chg="mod">
          <ac:chgData name="Megan Wilson" userId="4833c330-bb21-4a51-b524-eef8b134b0b1" providerId="ADAL" clId="{17E34592-B103-4D32-8966-D1DE2E1B8692}" dt="2025-11-20T13:34:48.394" v="12" actId="1076"/>
          <ac:spMkLst>
            <pc:docMk/>
            <pc:sldMk cId="0" sldId="257"/>
            <ac:spMk id="5" creationId="{00000000-0000-0000-0000-000000000000}"/>
          </ac:spMkLst>
        </pc:spChg>
        <pc:spChg chg="mod">
          <ac:chgData name="Megan Wilson" userId="4833c330-bb21-4a51-b524-eef8b134b0b1" providerId="ADAL" clId="{17E34592-B103-4D32-8966-D1DE2E1B8692}" dt="2025-11-20T13:34:36.875" v="9" actId="1035"/>
          <ac:spMkLst>
            <pc:docMk/>
            <pc:sldMk cId="0" sldId="257"/>
            <ac:spMk id="6" creationId="{00000000-0000-0000-0000-000000000000}"/>
          </ac:spMkLst>
        </pc:spChg>
        <pc:grpChg chg="mod">
          <ac:chgData name="Megan Wilson" userId="4833c330-bb21-4a51-b524-eef8b134b0b1" providerId="ADAL" clId="{17E34592-B103-4D32-8966-D1DE2E1B8692}" dt="2025-11-20T13:34:32.655" v="7" actId="1035"/>
          <ac:grpSpMkLst>
            <pc:docMk/>
            <pc:sldMk cId="0" sldId="257"/>
            <ac:grpSpMk id="2" creationId="{00000000-0000-0000-0000-000000000000}"/>
          </ac:grpSpMkLst>
        </pc:grpChg>
      </pc:sldChg>
      <pc:sldChg chg="modSp mod">
        <pc:chgData name="Megan Wilson" userId="4833c330-bb21-4a51-b524-eef8b134b0b1" providerId="ADAL" clId="{17E34592-B103-4D32-8966-D1DE2E1B8692}" dt="2025-11-24T18:54:40.264" v="77" actId="20577"/>
        <pc:sldMkLst>
          <pc:docMk/>
          <pc:sldMk cId="0" sldId="258"/>
        </pc:sldMkLst>
        <pc:spChg chg="mod">
          <ac:chgData name="Megan Wilson" userId="4833c330-bb21-4a51-b524-eef8b134b0b1" providerId="ADAL" clId="{17E34592-B103-4D32-8966-D1DE2E1B8692}" dt="2025-11-24T18:54:40.264" v="77" actId="20577"/>
          <ac:spMkLst>
            <pc:docMk/>
            <pc:sldMk cId="0" sldId="258"/>
            <ac:spMk id="5" creationId="{00000000-0000-0000-0000-000000000000}"/>
          </ac:spMkLst>
        </pc:spChg>
        <pc:spChg chg="mod">
          <ac:chgData name="Megan Wilson" userId="4833c330-bb21-4a51-b524-eef8b134b0b1" providerId="ADAL" clId="{17E34592-B103-4D32-8966-D1DE2E1B8692}" dt="2025-11-20T13:34:52.746" v="13" actId="255"/>
          <ac:spMkLst>
            <pc:docMk/>
            <pc:sldMk cId="0" sldId="258"/>
            <ac:spMk id="12" creationId="{00000000-0000-0000-0000-000000000000}"/>
          </ac:spMkLst>
        </pc:spChg>
      </pc:sldChg>
      <pc:sldChg chg="modSp mod">
        <pc:chgData name="Megan Wilson" userId="4833c330-bb21-4a51-b524-eef8b134b0b1" providerId="ADAL" clId="{17E34592-B103-4D32-8966-D1DE2E1B8692}" dt="2025-11-20T13:35:13.517" v="17" actId="207"/>
        <pc:sldMkLst>
          <pc:docMk/>
          <pc:sldMk cId="0" sldId="259"/>
        </pc:sldMkLst>
        <pc:spChg chg="mod">
          <ac:chgData name="Megan Wilson" userId="4833c330-bb21-4a51-b524-eef8b134b0b1" providerId="ADAL" clId="{17E34592-B103-4D32-8966-D1DE2E1B8692}" dt="2025-11-20T13:35:08.175" v="16" actId="255"/>
          <ac:spMkLst>
            <pc:docMk/>
            <pc:sldMk cId="0" sldId="259"/>
            <ac:spMk id="8" creationId="{00000000-0000-0000-0000-000000000000}"/>
          </ac:spMkLst>
        </pc:spChg>
        <pc:spChg chg="mod">
          <ac:chgData name="Megan Wilson" userId="4833c330-bb21-4a51-b524-eef8b134b0b1" providerId="ADAL" clId="{17E34592-B103-4D32-8966-D1DE2E1B8692}" dt="2025-11-20T13:35:02.372" v="15" actId="255"/>
          <ac:spMkLst>
            <pc:docMk/>
            <pc:sldMk cId="0" sldId="259"/>
            <ac:spMk id="10" creationId="{00000000-0000-0000-0000-000000000000}"/>
          </ac:spMkLst>
        </pc:spChg>
        <pc:spChg chg="mod">
          <ac:chgData name="Megan Wilson" userId="4833c330-bb21-4a51-b524-eef8b134b0b1" providerId="ADAL" clId="{17E34592-B103-4D32-8966-D1DE2E1B8692}" dt="2025-11-20T13:35:13.517" v="17" actId="207"/>
          <ac:spMkLst>
            <pc:docMk/>
            <pc:sldMk cId="0" sldId="259"/>
            <ac:spMk id="11" creationId="{00000000-0000-0000-0000-000000000000}"/>
          </ac:spMkLst>
        </pc:spChg>
      </pc:sldChg>
      <pc:sldChg chg="modSp mod">
        <pc:chgData name="Megan Wilson" userId="4833c330-bb21-4a51-b524-eef8b134b0b1" providerId="ADAL" clId="{17E34592-B103-4D32-8966-D1DE2E1B8692}" dt="2025-11-20T13:35:42.586" v="23" actId="1076"/>
        <pc:sldMkLst>
          <pc:docMk/>
          <pc:sldMk cId="0" sldId="260"/>
        </pc:sldMkLst>
        <pc:spChg chg="mod">
          <ac:chgData name="Megan Wilson" userId="4833c330-bb21-4a51-b524-eef8b134b0b1" providerId="ADAL" clId="{17E34592-B103-4D32-8966-D1DE2E1B8692}" dt="2025-11-20T13:35:18.469" v="18" actId="255"/>
          <ac:spMkLst>
            <pc:docMk/>
            <pc:sldMk cId="0" sldId="260"/>
            <ac:spMk id="9" creationId="{00000000-0000-0000-0000-000000000000}"/>
          </ac:spMkLst>
        </pc:spChg>
        <pc:spChg chg="mod">
          <ac:chgData name="Megan Wilson" userId="4833c330-bb21-4a51-b524-eef8b134b0b1" providerId="ADAL" clId="{17E34592-B103-4D32-8966-D1DE2E1B8692}" dt="2025-11-20T13:35:25.298" v="19" actId="207"/>
          <ac:spMkLst>
            <pc:docMk/>
            <pc:sldMk cId="0" sldId="260"/>
            <ac:spMk id="10" creationId="{00000000-0000-0000-0000-000000000000}"/>
          </ac:spMkLst>
        </pc:spChg>
        <pc:spChg chg="mod">
          <ac:chgData name="Megan Wilson" userId="4833c330-bb21-4a51-b524-eef8b134b0b1" providerId="ADAL" clId="{17E34592-B103-4D32-8966-D1DE2E1B8692}" dt="2025-11-20T13:35:39.876" v="22" actId="1076"/>
          <ac:spMkLst>
            <pc:docMk/>
            <pc:sldMk cId="0" sldId="260"/>
            <ac:spMk id="11" creationId="{00000000-0000-0000-0000-000000000000}"/>
          </ac:spMkLst>
        </pc:spChg>
        <pc:spChg chg="mod">
          <ac:chgData name="Megan Wilson" userId="4833c330-bb21-4a51-b524-eef8b134b0b1" providerId="ADAL" clId="{17E34592-B103-4D32-8966-D1DE2E1B8692}" dt="2025-11-20T13:35:42.586" v="23" actId="1076"/>
          <ac:spMkLst>
            <pc:docMk/>
            <pc:sldMk cId="0" sldId="260"/>
            <ac:spMk id="12" creationId="{00000000-0000-0000-0000-000000000000}"/>
          </ac:spMkLst>
        </pc:spChg>
        <pc:spChg chg="mod">
          <ac:chgData name="Megan Wilson" userId="4833c330-bb21-4a51-b524-eef8b134b0b1" providerId="ADAL" clId="{17E34592-B103-4D32-8966-D1DE2E1B8692}" dt="2025-11-20T13:35:31.141" v="21" actId="1076"/>
          <ac:spMkLst>
            <pc:docMk/>
            <pc:sldMk cId="0" sldId="260"/>
            <ac:spMk id="13" creationId="{00000000-0000-0000-0000-000000000000}"/>
          </ac:spMkLst>
        </pc:spChg>
        <pc:spChg chg="mod">
          <ac:chgData name="Megan Wilson" userId="4833c330-bb21-4a51-b524-eef8b134b0b1" providerId="ADAL" clId="{17E34592-B103-4D32-8966-D1DE2E1B8692}" dt="2025-11-20T13:35:28.464" v="20" actId="1076"/>
          <ac:spMkLst>
            <pc:docMk/>
            <pc:sldMk cId="0" sldId="260"/>
            <ac:spMk id="14" creationId="{00000000-0000-0000-0000-000000000000}"/>
          </ac:spMkLst>
        </pc:spChg>
      </pc:sldChg>
      <pc:sldChg chg="addSp delSp modSp mod modAnim">
        <pc:chgData name="Megan Wilson" userId="4833c330-bb21-4a51-b524-eef8b134b0b1" providerId="ADAL" clId="{17E34592-B103-4D32-8966-D1DE2E1B8692}" dt="2025-11-20T13:36:26.233" v="33" actId="1076"/>
        <pc:sldMkLst>
          <pc:docMk/>
          <pc:sldMk cId="0" sldId="261"/>
        </pc:sldMkLst>
        <pc:spChg chg="mod">
          <ac:chgData name="Megan Wilson" userId="4833c330-bb21-4a51-b524-eef8b134b0b1" providerId="ADAL" clId="{17E34592-B103-4D32-8966-D1DE2E1B8692}" dt="2025-11-20T13:36:18.535" v="30" actId="1035"/>
          <ac:spMkLst>
            <pc:docMk/>
            <pc:sldMk cId="0" sldId="261"/>
            <ac:spMk id="4" creationId="{00000000-0000-0000-0000-000000000000}"/>
          </ac:spMkLst>
        </pc:spChg>
        <pc:grpChg chg="mod">
          <ac:chgData name="Megan Wilson" userId="4833c330-bb21-4a51-b524-eef8b134b0b1" providerId="ADAL" clId="{17E34592-B103-4D32-8966-D1DE2E1B8692}" dt="2025-11-20T13:36:16.080" v="29" actId="1035"/>
          <ac:grpSpMkLst>
            <pc:docMk/>
            <pc:sldMk cId="0" sldId="261"/>
            <ac:grpSpMk id="2" creationId="{00000000-0000-0000-0000-000000000000}"/>
          </ac:grpSpMkLst>
        </pc:grpChg>
        <pc:picChg chg="add mod">
          <ac:chgData name="Megan Wilson" userId="4833c330-bb21-4a51-b524-eef8b134b0b1" providerId="ADAL" clId="{17E34592-B103-4D32-8966-D1DE2E1B8692}" dt="2025-11-20T13:36:26.233" v="33" actId="1076"/>
          <ac:picMkLst>
            <pc:docMk/>
            <pc:sldMk cId="0" sldId="261"/>
            <ac:picMk id="8" creationId="{E61450EB-6B33-DE1E-59CD-95F895B99174}"/>
          </ac:picMkLst>
        </pc:picChg>
      </pc:sldChg>
      <pc:sldChg chg="modSp mod">
        <pc:chgData name="Megan Wilson" userId="4833c330-bb21-4a51-b524-eef8b134b0b1" providerId="ADAL" clId="{17E34592-B103-4D32-8966-D1DE2E1B8692}" dt="2025-11-20T13:36:45.156" v="34" actId="255"/>
        <pc:sldMkLst>
          <pc:docMk/>
          <pc:sldMk cId="0" sldId="262"/>
        </pc:sldMkLst>
        <pc:spChg chg="mod">
          <ac:chgData name="Megan Wilson" userId="4833c330-bb21-4a51-b524-eef8b134b0b1" providerId="ADAL" clId="{17E34592-B103-4D32-8966-D1DE2E1B8692}" dt="2025-11-20T13:36:45.156" v="34" actId="255"/>
          <ac:spMkLst>
            <pc:docMk/>
            <pc:sldMk cId="0" sldId="262"/>
            <ac:spMk id="6" creationId="{00000000-0000-0000-0000-000000000000}"/>
          </ac:spMkLst>
        </pc:spChg>
      </pc:sldChg>
      <pc:sldChg chg="addSp modSp mod">
        <pc:chgData name="Megan Wilson" userId="4833c330-bb21-4a51-b524-eef8b134b0b1" providerId="ADAL" clId="{17E34592-B103-4D32-8966-D1DE2E1B8692}" dt="2025-11-24T20:45:38.662" v="92" actId="20577"/>
        <pc:sldMkLst>
          <pc:docMk/>
          <pc:sldMk cId="0" sldId="263"/>
        </pc:sldMkLst>
        <pc:spChg chg="mod">
          <ac:chgData name="Megan Wilson" userId="4833c330-bb21-4a51-b524-eef8b134b0b1" providerId="ADAL" clId="{17E34592-B103-4D32-8966-D1DE2E1B8692}" dt="2025-11-20T13:36:58.110" v="36" actId="255"/>
          <ac:spMkLst>
            <pc:docMk/>
            <pc:sldMk cId="0" sldId="263"/>
            <ac:spMk id="6" creationId="{00000000-0000-0000-0000-000000000000}"/>
          </ac:spMkLst>
        </pc:spChg>
        <pc:spChg chg="mod">
          <ac:chgData name="Megan Wilson" userId="4833c330-bb21-4a51-b524-eef8b134b0b1" providerId="ADAL" clId="{17E34592-B103-4D32-8966-D1DE2E1B8692}" dt="2025-11-20T13:36:53.583" v="35" actId="255"/>
          <ac:spMkLst>
            <pc:docMk/>
            <pc:sldMk cId="0" sldId="263"/>
            <ac:spMk id="7" creationId="{00000000-0000-0000-0000-000000000000}"/>
          </ac:spMkLst>
        </pc:spChg>
        <pc:spChg chg="add mod">
          <ac:chgData name="Megan Wilson" userId="4833c330-bb21-4a51-b524-eef8b134b0b1" providerId="ADAL" clId="{17E34592-B103-4D32-8966-D1DE2E1B8692}" dt="2025-11-24T20:45:38.662" v="92" actId="20577"/>
          <ac:spMkLst>
            <pc:docMk/>
            <pc:sldMk cId="0" sldId="263"/>
            <ac:spMk id="8" creationId="{FD470380-C93B-E4B5-2124-1E27CF2B8B2B}"/>
          </ac:spMkLst>
        </pc:spChg>
      </pc:sldChg>
      <pc:sldChg chg="modSp mod">
        <pc:chgData name="Megan Wilson" userId="4833c330-bb21-4a51-b524-eef8b134b0b1" providerId="ADAL" clId="{17E34592-B103-4D32-8966-D1DE2E1B8692}" dt="2025-11-20T13:37:15.500" v="42" actId="207"/>
        <pc:sldMkLst>
          <pc:docMk/>
          <pc:sldMk cId="0" sldId="264"/>
        </pc:sldMkLst>
        <pc:spChg chg="mod">
          <ac:chgData name="Megan Wilson" userId="4833c330-bb21-4a51-b524-eef8b134b0b1" providerId="ADAL" clId="{17E34592-B103-4D32-8966-D1DE2E1B8692}" dt="2025-11-20T13:37:06.150" v="38" actId="1076"/>
          <ac:spMkLst>
            <pc:docMk/>
            <pc:sldMk cId="0" sldId="264"/>
            <ac:spMk id="6" creationId="{00000000-0000-0000-0000-000000000000}"/>
          </ac:spMkLst>
        </pc:spChg>
        <pc:spChg chg="mod">
          <ac:chgData name="Megan Wilson" userId="4833c330-bb21-4a51-b524-eef8b134b0b1" providerId="ADAL" clId="{17E34592-B103-4D32-8966-D1DE2E1B8692}" dt="2025-11-20T13:37:15.500" v="42" actId="207"/>
          <ac:spMkLst>
            <pc:docMk/>
            <pc:sldMk cId="0" sldId="264"/>
            <ac:spMk id="8" creationId="{00000000-0000-0000-0000-000000000000}"/>
          </ac:spMkLst>
        </pc:spChg>
      </pc:sldChg>
      <pc:sldChg chg="addSp delSp modSp mod modAnim">
        <pc:chgData name="Megan Wilson" userId="4833c330-bb21-4a51-b524-eef8b134b0b1" providerId="ADAL" clId="{17E34592-B103-4D32-8966-D1DE2E1B8692}" dt="2025-11-20T13:37:53.269" v="49" actId="1076"/>
        <pc:sldMkLst>
          <pc:docMk/>
          <pc:sldMk cId="0" sldId="265"/>
        </pc:sldMkLst>
        <pc:spChg chg="mod">
          <ac:chgData name="Megan Wilson" userId="4833c330-bb21-4a51-b524-eef8b134b0b1" providerId="ADAL" clId="{17E34592-B103-4D32-8966-D1DE2E1B8692}" dt="2025-11-20T13:37:25.312" v="44" actId="1076"/>
          <ac:spMkLst>
            <pc:docMk/>
            <pc:sldMk cId="0" sldId="265"/>
            <ac:spMk id="4" creationId="{00000000-0000-0000-0000-000000000000}"/>
          </ac:spMkLst>
        </pc:spChg>
        <pc:picChg chg="add mod">
          <ac:chgData name="Megan Wilson" userId="4833c330-bb21-4a51-b524-eef8b134b0b1" providerId="ADAL" clId="{17E34592-B103-4D32-8966-D1DE2E1B8692}" dt="2025-11-20T13:37:53.269" v="49" actId="1076"/>
          <ac:picMkLst>
            <pc:docMk/>
            <pc:sldMk cId="0" sldId="265"/>
            <ac:picMk id="8" creationId="{8552DC59-6D98-E27E-5079-0E2BB67F41EB}"/>
          </ac:picMkLst>
        </pc:picChg>
      </pc:sldChg>
      <pc:sldChg chg="modSp mod">
        <pc:chgData name="Megan Wilson" userId="4833c330-bb21-4a51-b524-eef8b134b0b1" providerId="ADAL" clId="{17E34592-B103-4D32-8966-D1DE2E1B8692}" dt="2025-11-20T13:37:57.303" v="50" actId="1036"/>
        <pc:sldMkLst>
          <pc:docMk/>
          <pc:sldMk cId="0" sldId="266"/>
        </pc:sldMkLst>
        <pc:spChg chg="mod">
          <ac:chgData name="Megan Wilson" userId="4833c330-bb21-4a51-b524-eef8b134b0b1" providerId="ADAL" clId="{17E34592-B103-4D32-8966-D1DE2E1B8692}" dt="2025-11-20T13:37:57.303" v="50" actId="1036"/>
          <ac:spMkLst>
            <pc:docMk/>
            <pc:sldMk cId="0" sldId="266"/>
            <ac:spMk id="5" creationId="{00000000-0000-0000-0000-000000000000}"/>
          </ac:spMkLst>
        </pc:spChg>
      </pc:sldChg>
      <pc:sldChg chg="modSp mod">
        <pc:chgData name="Megan Wilson" userId="4833c330-bb21-4a51-b524-eef8b134b0b1" providerId="ADAL" clId="{17E34592-B103-4D32-8966-D1DE2E1B8692}" dt="2025-11-20T13:38:09.402" v="52" actId="1076"/>
        <pc:sldMkLst>
          <pc:docMk/>
          <pc:sldMk cId="0" sldId="267"/>
        </pc:sldMkLst>
        <pc:spChg chg="mod">
          <ac:chgData name="Megan Wilson" userId="4833c330-bb21-4a51-b524-eef8b134b0b1" providerId="ADAL" clId="{17E34592-B103-4D32-8966-D1DE2E1B8692}" dt="2025-11-20T13:38:09.402" v="52" actId="1076"/>
          <ac:spMkLst>
            <pc:docMk/>
            <pc:sldMk cId="0" sldId="267"/>
            <ac:spMk id="6" creationId="{00000000-0000-0000-0000-000000000000}"/>
          </ac:spMkLst>
        </pc:spChg>
      </pc:sldChg>
      <pc:sldChg chg="modSp mod">
        <pc:chgData name="Megan Wilson" userId="4833c330-bb21-4a51-b524-eef8b134b0b1" providerId="ADAL" clId="{17E34592-B103-4D32-8966-D1DE2E1B8692}" dt="2025-12-02T20:49:28.403" v="117" actId="20577"/>
        <pc:sldMkLst>
          <pc:docMk/>
          <pc:sldMk cId="0" sldId="268"/>
        </pc:sldMkLst>
        <pc:spChg chg="mod">
          <ac:chgData name="Megan Wilson" userId="4833c330-bb21-4a51-b524-eef8b134b0b1" providerId="ADAL" clId="{17E34592-B103-4D32-8966-D1DE2E1B8692}" dt="2025-11-20T13:38:17.410" v="54" actId="1076"/>
          <ac:spMkLst>
            <pc:docMk/>
            <pc:sldMk cId="0" sldId="268"/>
            <ac:spMk id="5" creationId="{00000000-0000-0000-0000-000000000000}"/>
          </ac:spMkLst>
        </pc:spChg>
        <pc:spChg chg="mod">
          <ac:chgData name="Megan Wilson" userId="4833c330-bb21-4a51-b524-eef8b134b0b1" providerId="ADAL" clId="{17E34592-B103-4D32-8966-D1DE2E1B8692}" dt="2025-12-02T20:49:28.403" v="117" actId="20577"/>
          <ac:spMkLst>
            <pc:docMk/>
            <pc:sldMk cId="0" sldId="268"/>
            <ac:spMk id="6" creationId="{00000000-0000-0000-0000-000000000000}"/>
          </ac:spMkLst>
        </pc:spChg>
      </pc:sldChg>
      <pc:sldChg chg="modSp mod">
        <pc:chgData name="Megan Wilson" userId="4833c330-bb21-4a51-b524-eef8b134b0b1" providerId="ADAL" clId="{17E34592-B103-4D32-8966-D1DE2E1B8692}" dt="2025-11-20T13:38:48.122" v="62" actId="1076"/>
        <pc:sldMkLst>
          <pc:docMk/>
          <pc:sldMk cId="0" sldId="270"/>
        </pc:sldMkLst>
        <pc:spChg chg="mod">
          <ac:chgData name="Megan Wilson" userId="4833c330-bb21-4a51-b524-eef8b134b0b1" providerId="ADAL" clId="{17E34592-B103-4D32-8966-D1DE2E1B8692}" dt="2025-11-20T13:38:48.122" v="62" actId="1076"/>
          <ac:spMkLst>
            <pc:docMk/>
            <pc:sldMk cId="0" sldId="270"/>
            <ac:spMk id="6" creationId="{00000000-0000-0000-0000-000000000000}"/>
          </ac:spMkLst>
        </pc:spChg>
      </pc:sldChg>
      <pc:sldChg chg="modSp mod">
        <pc:chgData name="Megan Wilson" userId="4833c330-bb21-4a51-b524-eef8b134b0b1" providerId="ADAL" clId="{17E34592-B103-4D32-8966-D1DE2E1B8692}" dt="2025-12-02T20:49:34.351" v="142" actId="20577"/>
        <pc:sldMkLst>
          <pc:docMk/>
          <pc:sldMk cId="0" sldId="271"/>
        </pc:sldMkLst>
        <pc:spChg chg="mod">
          <ac:chgData name="Megan Wilson" userId="4833c330-bb21-4a51-b524-eef8b134b0b1" providerId="ADAL" clId="{17E34592-B103-4D32-8966-D1DE2E1B8692}" dt="2025-11-20T13:38:52.072" v="63" actId="255"/>
          <ac:spMkLst>
            <pc:docMk/>
            <pc:sldMk cId="0" sldId="271"/>
            <ac:spMk id="2" creationId="{00000000-0000-0000-0000-000000000000}"/>
          </ac:spMkLst>
        </pc:spChg>
        <pc:spChg chg="mod">
          <ac:chgData name="Megan Wilson" userId="4833c330-bb21-4a51-b524-eef8b134b0b1" providerId="ADAL" clId="{17E34592-B103-4D32-8966-D1DE2E1B8692}" dt="2025-11-20T13:39:07.336" v="71" actId="207"/>
          <ac:spMkLst>
            <pc:docMk/>
            <pc:sldMk cId="0" sldId="271"/>
            <ac:spMk id="3" creationId="{00000000-0000-0000-0000-000000000000}"/>
          </ac:spMkLst>
        </pc:spChg>
        <pc:spChg chg="mod">
          <ac:chgData name="Megan Wilson" userId="4833c330-bb21-4a51-b524-eef8b134b0b1" providerId="ADAL" clId="{17E34592-B103-4D32-8966-D1DE2E1B8692}" dt="2025-11-20T13:39:03.158" v="69" actId="207"/>
          <ac:spMkLst>
            <pc:docMk/>
            <pc:sldMk cId="0" sldId="271"/>
            <ac:spMk id="4" creationId="{00000000-0000-0000-0000-000000000000}"/>
          </ac:spMkLst>
        </pc:spChg>
        <pc:spChg chg="mod">
          <ac:chgData name="Megan Wilson" userId="4833c330-bb21-4a51-b524-eef8b134b0b1" providerId="ADAL" clId="{17E34592-B103-4D32-8966-D1DE2E1B8692}" dt="2025-12-02T20:49:34.351" v="142" actId="20577"/>
          <ac:spMkLst>
            <pc:docMk/>
            <pc:sldMk cId="0" sldId="271"/>
            <ac:spMk id="5" creationId="{00000000-0000-0000-0000-000000000000}"/>
          </ac:spMkLst>
        </pc:spChg>
        <pc:spChg chg="mod">
          <ac:chgData name="Megan Wilson" userId="4833c330-bb21-4a51-b524-eef8b134b0b1" providerId="ADAL" clId="{17E34592-B103-4D32-8966-D1DE2E1B8692}" dt="2025-11-20T13:38:58.349" v="66" actId="207"/>
          <ac:spMkLst>
            <pc:docMk/>
            <pc:sldMk cId="0" sldId="271"/>
            <ac:spMk id="6" creationId="{00000000-0000-0000-0000-000000000000}"/>
          </ac:spMkLst>
        </pc:spChg>
      </pc:sldChg>
      <pc:sldChg chg="modSp mod">
        <pc:chgData name="Megan Wilson" userId="4833c330-bb21-4a51-b524-eef8b134b0b1" providerId="ADAL" clId="{17E34592-B103-4D32-8966-D1DE2E1B8692}" dt="2025-11-20T13:39:20.034" v="74" actId="1076"/>
        <pc:sldMkLst>
          <pc:docMk/>
          <pc:sldMk cId="0" sldId="272"/>
        </pc:sldMkLst>
        <pc:spChg chg="mod">
          <ac:chgData name="Megan Wilson" userId="4833c330-bb21-4a51-b524-eef8b134b0b1" providerId="ADAL" clId="{17E34592-B103-4D32-8966-D1DE2E1B8692}" dt="2025-11-20T13:39:20.034" v="74" actId="1076"/>
          <ac:spMkLst>
            <pc:docMk/>
            <pc:sldMk cId="0" sldId="272"/>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02.12.2025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es-US" sz="1200" b="0" i="0" u="none" strike="noStrike" cap="none" baseline="0">
                <a:solidFill>
                  <a:srgbClr val="000000"/>
                </a:solidFill>
                <a:effectLst/>
                <a:uFill>
                  <a:solidFill>
                    <a:prstClr val="black">
                      <a:alpha val="0"/>
                    </a:prstClr>
                  </a:solidFill>
                </a:uFill>
                <a:latin typeface="Calibri"/>
                <a:ea typeface="Calibri"/>
                <a:cs typeface="Calibri"/>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es-US" sz="1200" b="0" i="0" u="none" strike="noStrike" cap="none" baseline="0">
                <a:solidFill>
                  <a:srgbClr val="000000"/>
                </a:solidFill>
                <a:effectLst/>
                <a:uFill>
                  <a:solidFill>
                    <a:prstClr val="black">
                      <a:alpha val="0"/>
                    </a:prstClr>
                  </a:solidFill>
                </a:uFill>
                <a:latin typeface="Calibri"/>
                <a:ea typeface="Calibri"/>
                <a:cs typeface="Calibri"/>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c3L0iKqCaC0?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create.kahoot.it/share/test-your-knowledge-protecting-yourself-online/1f0f7e87-3e0b-42fc-a8f5-3d7846633c21"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c3L0iKqCaC0" TargetMode="External"/><Relationship Id="rId2" Type="http://schemas.openxmlformats.org/officeDocument/2006/relationships/hyperlink" Target="https://www.missingkids.org/content/dam/netsmartz/downloadable/tipsheets/Social%20Media%20Safety%20for%20Teens%20ES.pdf" TargetMode="External"/><Relationship Id="rId1" Type="http://schemas.openxmlformats.org/officeDocument/2006/relationships/slideLayout" Target="../slideLayouts/slideLayout7.xml"/><Relationship Id="rId4" Type="http://schemas.openxmlformats.org/officeDocument/2006/relationships/hyperlink" Target="https://www.youtube.com/watch?v=9Q4pxdUimAU&amp;t=1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missingkids.org/netsmartz/topics/sextortion"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missingkids.org/netsmartz/topics/onlineenticement"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9Q4pxdUimAU?start=1&amp;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missingkids.org/netsmartz/home"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113879" y="9315457"/>
            <a:ext cx="1021887" cy="811934"/>
            <a:chOff x="0" y="0"/>
            <a:chExt cx="269139" cy="213843"/>
          </a:xfrm>
        </p:grpSpPr>
        <p:sp>
          <p:nvSpPr>
            <p:cNvPr id="3" name="Freeform 3"/>
            <p:cNvSpPr/>
            <p:nvPr/>
          </p:nvSpPr>
          <p:spPr>
            <a:xfrm>
              <a:off x="0" y="0"/>
              <a:ext cx="269139" cy="213843"/>
            </a:xfrm>
            <a:custGeom>
              <a:avLst/>
              <a:gdLst/>
              <a:ahLst/>
              <a:cxnLst/>
              <a:rect l="l" t="t" r="r" b="b"/>
              <a:pathLst>
                <a:path w="269139" h="213843">
                  <a:moveTo>
                    <a:pt x="0" y="0"/>
                  </a:moveTo>
                  <a:lnTo>
                    <a:pt x="269139" y="0"/>
                  </a:lnTo>
                  <a:lnTo>
                    <a:pt x="269139" y="213843"/>
                  </a:lnTo>
                  <a:lnTo>
                    <a:pt x="0" y="213843"/>
                  </a:lnTo>
                  <a:close/>
                </a:path>
              </a:pathLst>
            </a:custGeom>
            <a:solidFill>
              <a:srgbClr val="F6F8F6"/>
            </a:solidFill>
          </p:spPr>
          <p:txBody>
            <a:bodyPr/>
            <a:lstStyle/>
            <a:p>
              <a:endParaRPr lang="en-US"/>
            </a:p>
          </p:txBody>
        </p:sp>
        <p:sp>
          <p:nvSpPr>
            <p:cNvPr id="4" name="TextBox 4"/>
            <p:cNvSpPr txBox="1"/>
            <p:nvPr/>
          </p:nvSpPr>
          <p:spPr>
            <a:xfrm>
              <a:off x="0" y="-76200"/>
              <a:ext cx="269139" cy="29004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5688051"/>
            <a:ext cx="18288000" cy="4598949"/>
            <a:chOff x="0" y="0"/>
            <a:chExt cx="4816593" cy="1211246"/>
          </a:xfrm>
        </p:grpSpPr>
        <p:sp>
          <p:nvSpPr>
            <p:cNvPr id="6" name="Freeform 6"/>
            <p:cNvSpPr/>
            <p:nvPr/>
          </p:nvSpPr>
          <p:spPr>
            <a:xfrm>
              <a:off x="0" y="0"/>
              <a:ext cx="4816592" cy="1211246"/>
            </a:xfrm>
            <a:custGeom>
              <a:avLst/>
              <a:gdLst/>
              <a:ahLst/>
              <a:cxnLst/>
              <a:rect l="l" t="t" r="r" b="b"/>
              <a:pathLst>
                <a:path w="4816592" h="1211246">
                  <a:moveTo>
                    <a:pt x="0" y="0"/>
                  </a:moveTo>
                  <a:lnTo>
                    <a:pt x="4816592" y="0"/>
                  </a:lnTo>
                  <a:lnTo>
                    <a:pt x="4816592" y="1211246"/>
                  </a:lnTo>
                  <a:lnTo>
                    <a:pt x="0" y="1211246"/>
                  </a:lnTo>
                  <a:close/>
                </a:path>
              </a:pathLst>
            </a:custGeom>
            <a:solidFill>
              <a:srgbClr val="3B79AF"/>
            </a:solidFill>
          </p:spPr>
          <p:txBody>
            <a:bodyPr/>
            <a:lstStyle/>
            <a:p>
              <a:endParaRPr lang="en-US"/>
            </a:p>
          </p:txBody>
        </p:sp>
        <p:sp>
          <p:nvSpPr>
            <p:cNvPr id="7" name="TextBox 7"/>
            <p:cNvSpPr txBox="1"/>
            <p:nvPr/>
          </p:nvSpPr>
          <p:spPr>
            <a:xfrm>
              <a:off x="0" y="-76200"/>
              <a:ext cx="4816593" cy="1287446"/>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2454228" y="9051536"/>
            <a:ext cx="13370018" cy="861060"/>
          </a:xfrm>
          <a:prstGeom prst="rect">
            <a:avLst/>
          </a:prstGeom>
        </p:spPr>
        <p:txBody>
          <a:bodyPr lIns="0" tIns="0" rIns="0" bIns="0" rtlCol="0" anchor="t">
            <a:spAutoFit/>
          </a:bodyPr>
          <a:lstStyle/>
          <a:p>
            <a:pPr algn="ctr">
              <a:lnSpc>
                <a:spcPts val="7000"/>
              </a:lnSpc>
            </a:pPr>
            <a:r>
              <a:rPr lang="es-US" sz="5000" b="1" i="0" u="none" strike="noStrike" cap="none" baseline="0" dirty="0">
                <a:solidFill>
                  <a:srgbClr val="FEFEFE"/>
                </a:solidFill>
                <a:effectLst/>
                <a:uFill>
                  <a:solidFill>
                    <a:prstClr val="black">
                      <a:alpha val="0"/>
                    </a:prstClr>
                  </a:solidFill>
                </a:uFill>
                <a:latin typeface="Calibri (MS) Bold"/>
                <a:ea typeface="Calibri (MS) Bold"/>
                <a:cs typeface="Calibri (MS) Bold"/>
              </a:rPr>
              <a:t>Cómo protegerte y proteger a tus amigos</a:t>
            </a:r>
          </a:p>
        </p:txBody>
      </p:sp>
      <p:sp>
        <p:nvSpPr>
          <p:cNvPr id="9" name="TextBox 9"/>
          <p:cNvSpPr txBox="1"/>
          <p:nvPr/>
        </p:nvSpPr>
        <p:spPr>
          <a:xfrm>
            <a:off x="2454228" y="4917094"/>
            <a:ext cx="13370018" cy="690061"/>
          </a:xfrm>
          <a:prstGeom prst="rect">
            <a:avLst/>
          </a:prstGeom>
        </p:spPr>
        <p:txBody>
          <a:bodyPr wrap="square" lIns="0" tIns="0" rIns="0" bIns="0" rtlCol="0" anchor="t">
            <a:spAutoFit/>
          </a:bodyPr>
          <a:lstStyle/>
          <a:p>
            <a:pPr algn="ctr">
              <a:lnSpc>
                <a:spcPts val="5880"/>
              </a:lnSpc>
            </a:pPr>
            <a:r>
              <a:rPr lang="es-US" sz="4200" b="1" i="0" u="none" strike="noStrike" cap="none" baseline="0" dirty="0">
                <a:solidFill>
                  <a:srgbClr val="159E99"/>
                </a:solidFill>
                <a:effectLst/>
                <a:uFill>
                  <a:solidFill>
                    <a:prstClr val="black">
                      <a:alpha val="0"/>
                    </a:prstClr>
                  </a:solidFill>
                </a:uFill>
                <a:latin typeface="Calibri (MS) Bold"/>
                <a:ea typeface="Calibri (MS) Bold"/>
                <a:cs typeface="Calibri (MS) Bold"/>
              </a:rPr>
              <a:t>Participación de escuelas secundarias - 9.º grado</a:t>
            </a:r>
          </a:p>
        </p:txBody>
      </p:sp>
      <p:sp>
        <p:nvSpPr>
          <p:cNvPr id="10" name="Freeform 10">
            <a:extLst>
              <a:ext uri="{FF2B5EF4-FFF2-40B4-BE49-F238E27FC236}">
                <a16:creationId xmlns:a16="http://schemas.microsoft.com/office/drawing/2014/main" id="{3882DF11-E867-3F17-F18C-AA15C732E56D}"/>
              </a:ext>
            </a:extLst>
          </p:cNvPr>
          <p:cNvSpPr/>
          <p:nvPr/>
        </p:nvSpPr>
        <p:spPr>
          <a:xfrm>
            <a:off x="3597871" y="6129"/>
            <a:ext cx="11092254" cy="4263958"/>
          </a:xfrm>
          <a:custGeom>
            <a:avLst/>
            <a:gdLst/>
            <a:ahLst/>
            <a:cxnLst/>
            <a:rect l="l" t="t" r="r" b="b"/>
            <a:pathLst>
              <a:path w="11092254" h="4263958">
                <a:moveTo>
                  <a:pt x="0" y="0"/>
                </a:moveTo>
                <a:lnTo>
                  <a:pt x="11092254" y="0"/>
                </a:lnTo>
                <a:lnTo>
                  <a:pt x="11092254" y="4263958"/>
                </a:lnTo>
                <a:lnTo>
                  <a:pt x="0" y="4263958"/>
                </a:lnTo>
                <a:lnTo>
                  <a:pt x="0" y="0"/>
                </a:lnTo>
                <a:close/>
              </a:path>
            </a:pathLst>
          </a:custGeom>
          <a:blipFill>
            <a:blip r:embed="rId2"/>
            <a:stretch>
              <a:fillRect/>
            </a:stretch>
          </a:blipFill>
        </p:spPr>
        <p:txBody>
          <a:bodyPr/>
          <a:lstStyle/>
          <a:p>
            <a:endParaRPr 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73000"/>
            <a:ext cx="18288000" cy="1768662"/>
            <a:chOff x="0" y="-124576"/>
            <a:chExt cx="4816593" cy="465820"/>
          </a:xfrm>
        </p:grpSpPr>
        <p:sp>
          <p:nvSpPr>
            <p:cNvPr id="3" name="Freeform 3"/>
            <p:cNvSpPr/>
            <p:nvPr/>
          </p:nvSpPr>
          <p:spPr>
            <a:xfrm>
              <a:off x="0" y="0"/>
              <a:ext cx="4816592" cy="284845"/>
            </a:xfrm>
            <a:custGeom>
              <a:avLst/>
              <a:gdLst/>
              <a:ahLst/>
              <a:cxnLst/>
              <a:rect l="l" t="t" r="r" b="b"/>
              <a:pathLst>
                <a:path w="4816592" h="284845">
                  <a:moveTo>
                    <a:pt x="0" y="0"/>
                  </a:moveTo>
                  <a:lnTo>
                    <a:pt x="4816592" y="0"/>
                  </a:lnTo>
                  <a:lnTo>
                    <a:pt x="4816592" y="284845"/>
                  </a:lnTo>
                  <a:lnTo>
                    <a:pt x="0" y="284845"/>
                  </a:lnTo>
                  <a:close/>
                </a:path>
              </a:pathLst>
            </a:custGeom>
            <a:solidFill>
              <a:srgbClr val="0C938B"/>
            </a:solidFill>
          </p:spPr>
          <p:txBody>
            <a:bodyPr/>
            <a:lstStyle/>
            <a:p>
              <a:endParaRPr lang="en-US"/>
            </a:p>
          </p:txBody>
        </p:sp>
        <p:sp>
          <p:nvSpPr>
            <p:cNvPr id="4" name="TextBox 4"/>
            <p:cNvSpPr txBox="1"/>
            <p:nvPr/>
          </p:nvSpPr>
          <p:spPr>
            <a:xfrm>
              <a:off x="0" y="-124576"/>
              <a:ext cx="4816593" cy="465820"/>
            </a:xfrm>
            <a:prstGeom prst="rect">
              <a:avLst/>
            </a:prstGeom>
          </p:spPr>
          <p:txBody>
            <a:bodyPr lIns="50800" tIns="50800" rIns="50800" bIns="50800" rtlCol="0" anchor="ctr"/>
            <a:lstStyle/>
            <a:p>
              <a:pPr algn="ctr">
                <a:lnSpc>
                  <a:spcPts val="644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Video “Los amigos pueden ayudar a detener el abuso sexual” de </a:t>
              </a:r>
              <a:r>
                <a:rPr lang="es-US" sz="3500" b="1" i="0" u="none" strike="noStrike" cap="none" baseline="0" dirty="0" err="1">
                  <a:solidFill>
                    <a:srgbClr val="FFFFFF"/>
                  </a:solidFill>
                  <a:effectLst/>
                  <a:uFill>
                    <a:solidFill>
                      <a:prstClr val="black">
                        <a:alpha val="0"/>
                      </a:prstClr>
                    </a:solidFill>
                  </a:uFill>
                  <a:latin typeface="Calibri (MS) Bold"/>
                  <a:ea typeface="Calibri (MS) Bold"/>
                  <a:cs typeface="Calibri (MS) Bold"/>
                </a:rPr>
                <a:t>Fight</a:t>
              </a: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 Child Abuse</a:t>
              </a:r>
            </a:p>
          </p:txBody>
        </p:sp>
      </p:grpSp>
      <p:sp>
        <p:nvSpPr>
          <p:cNvPr id="5" name="TextBox 5"/>
          <p:cNvSpPr txBox="1"/>
          <p:nvPr/>
        </p:nvSpPr>
        <p:spPr>
          <a:xfrm>
            <a:off x="6438067" y="9715500"/>
            <a:ext cx="5411867" cy="309982"/>
          </a:xfrm>
          <a:prstGeom prst="rect">
            <a:avLst/>
          </a:prstGeom>
        </p:spPr>
        <p:txBody>
          <a:bodyPr lIns="0" tIns="0" rIns="0" bIns="0" rtlCol="0" anchor="t">
            <a:spAutoFit/>
          </a:bodyPr>
          <a:lstStyle/>
          <a:p>
            <a:pPr algn="ctr">
              <a:lnSpc>
                <a:spcPts val="2520"/>
              </a:lnSpc>
            </a:pPr>
            <a:r>
              <a:rPr lang="es-US" sz="1800" b="0" i="0" u="none" strike="noStrike" cap="none" baseline="0">
                <a:solidFill>
                  <a:srgbClr val="000000"/>
                </a:solidFill>
                <a:effectLst/>
                <a:uFill>
                  <a:solidFill>
                    <a:prstClr val="black">
                      <a:alpha val="0"/>
                    </a:prstClr>
                  </a:solidFill>
                </a:uFill>
                <a:latin typeface="Calibri (MS)"/>
                <a:ea typeface="Calibri (MS)"/>
                <a:cs typeface="Calibri (MS)"/>
              </a:rPr>
              <a:t>Fuente: </a:t>
            </a:r>
            <a:r>
              <a:rPr lang="es-US" sz="1800" b="0" i="0" u="sng" strike="noStrike" cap="none" baseline="0">
                <a:solidFill>
                  <a:srgbClr val="000000"/>
                </a:solidFill>
                <a:effectLst/>
                <a:uFill>
                  <a:solidFill>
                    <a:srgbClr val="000000"/>
                  </a:solidFill>
                </a:uFill>
                <a:latin typeface="Calibri (MS)"/>
                <a:ea typeface="Calibri (MS)"/>
                <a:cs typeface="Calibri (MS)"/>
              </a:rPr>
              <a:t>https://www.youtube.com/watch?v=c3L0iKqCaC0</a:t>
            </a:r>
          </a:p>
        </p:txBody>
      </p:sp>
      <p:sp>
        <p:nvSpPr>
          <p:cNvPr id="6" name="TextBox 6"/>
          <p:cNvSpPr txBox="1"/>
          <p:nvPr/>
        </p:nvSpPr>
        <p:spPr>
          <a:xfrm>
            <a:off x="14292827" y="9446896"/>
            <a:ext cx="2699773" cy="301365"/>
          </a:xfrm>
          <a:prstGeom prst="rect">
            <a:avLst/>
          </a:prstGeom>
        </p:spPr>
        <p:txBody>
          <a:bodyPr wrap="square" lIns="0" tIns="0" rIns="0" bIns="0" rtlCol="0" anchor="t">
            <a:spAutoFit/>
          </a:bodyPr>
          <a:lstStyle/>
          <a:p>
            <a:pPr algn="ctr">
              <a:lnSpc>
                <a:spcPts val="2520"/>
              </a:lnSpc>
            </a:pPr>
            <a:r>
              <a:rPr lang="es-US" sz="1800" b="0" i="0" u="none" strike="noStrike" cap="none" baseline="0" dirty="0">
                <a:solidFill>
                  <a:srgbClr val="000000"/>
                </a:solidFill>
                <a:effectLst/>
                <a:uFill>
                  <a:solidFill>
                    <a:prstClr val="black">
                      <a:alpha val="0"/>
                    </a:prstClr>
                  </a:solidFill>
                </a:uFill>
                <a:latin typeface="Calibri (MS)"/>
                <a:ea typeface="Calibri (MS)"/>
                <a:cs typeface="Calibri (MS)"/>
              </a:rPr>
              <a:t>Duración: 4:45 minutos</a:t>
            </a:r>
          </a:p>
        </p:txBody>
      </p:sp>
      <p:pic>
        <p:nvPicPr>
          <p:cNvPr id="8" name="Online Media 7" title="Friends Can Help Stop Sexual Abuse">
            <a:hlinkClick r:id="" action="ppaction://media"/>
            <a:extLst>
              <a:ext uri="{FF2B5EF4-FFF2-40B4-BE49-F238E27FC236}">
                <a16:creationId xmlns:a16="http://schemas.microsoft.com/office/drawing/2014/main" id="{8552DC59-6D98-E27E-5079-0E2BB67F41EB}"/>
              </a:ext>
            </a:extLst>
          </p:cNvPr>
          <p:cNvPicPr>
            <a:picLocks noRot="1" noChangeAspect="1"/>
          </p:cNvPicPr>
          <p:nvPr>
            <a:videoFile r:link="rId1"/>
          </p:nvPr>
        </p:nvPicPr>
        <p:blipFill>
          <a:blip r:embed="rId3"/>
          <a:stretch>
            <a:fillRect/>
          </a:stretch>
        </p:blipFill>
        <p:spPr>
          <a:xfrm>
            <a:off x="2095500" y="1295662"/>
            <a:ext cx="14097000" cy="795893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3251" y="0"/>
            <a:ext cx="18620045" cy="906987"/>
            <a:chOff x="0" y="0"/>
            <a:chExt cx="4904045" cy="238877"/>
          </a:xfrm>
        </p:grpSpPr>
        <p:sp>
          <p:nvSpPr>
            <p:cNvPr id="3" name="Freeform 3"/>
            <p:cNvSpPr/>
            <p:nvPr/>
          </p:nvSpPr>
          <p:spPr>
            <a:xfrm>
              <a:off x="0" y="0"/>
              <a:ext cx="4904045" cy="238877"/>
            </a:xfrm>
            <a:custGeom>
              <a:avLst/>
              <a:gdLst/>
              <a:ahLst/>
              <a:cxnLst/>
              <a:rect l="l" t="t" r="r" b="b"/>
              <a:pathLst>
                <a:path w="4904045" h="238877">
                  <a:moveTo>
                    <a:pt x="0" y="0"/>
                  </a:moveTo>
                  <a:lnTo>
                    <a:pt x="4904045" y="0"/>
                  </a:lnTo>
                  <a:lnTo>
                    <a:pt x="4904045" y="238877"/>
                  </a:lnTo>
                  <a:lnTo>
                    <a:pt x="0" y="238877"/>
                  </a:lnTo>
                  <a:close/>
                </a:path>
              </a:pathLst>
            </a:custGeom>
            <a:solidFill>
              <a:srgbClr val="03989E"/>
            </a:solidFill>
          </p:spPr>
          <p:txBody>
            <a:bodyPr/>
            <a:lstStyle/>
            <a:p>
              <a:endParaRPr lang="en-US"/>
            </a:p>
          </p:txBody>
        </p:sp>
        <p:sp>
          <p:nvSpPr>
            <p:cNvPr id="4" name="TextBox 4"/>
            <p:cNvSpPr txBox="1"/>
            <p:nvPr/>
          </p:nvSpPr>
          <p:spPr>
            <a:xfrm>
              <a:off x="0" y="-76200"/>
              <a:ext cx="4904045" cy="315077"/>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2771" y="-11135"/>
            <a:ext cx="18288000" cy="658835"/>
          </a:xfrm>
          <a:prstGeom prst="rect">
            <a:avLst/>
          </a:prstGeom>
        </p:spPr>
        <p:txBody>
          <a:bodyPr lIns="0" tIns="0" rIns="0" bIns="0" rtlCol="0" anchor="t">
            <a:spAutoFit/>
          </a:bodyPr>
          <a:lstStyle/>
          <a:p>
            <a:pPr algn="ctr">
              <a:lnSpc>
                <a:spcPts val="6020"/>
              </a:lnSpc>
            </a:pPr>
            <a:r>
              <a:rPr lang="es-US" sz="2800" b="1" i="0" u="none" strike="noStrike" cap="none" baseline="0" dirty="0">
                <a:solidFill>
                  <a:srgbClr val="FFFFFF"/>
                </a:solidFill>
                <a:effectLst/>
                <a:uFill>
                  <a:solidFill>
                    <a:prstClr val="black">
                      <a:alpha val="0"/>
                    </a:prstClr>
                  </a:solidFill>
                </a:uFill>
                <a:latin typeface="Calibri (MS) Bold"/>
                <a:ea typeface="Calibri (MS) Bold"/>
                <a:cs typeface="Calibri (MS) Bold"/>
              </a:rPr>
              <a:t>Preguntas de debate sobre el video “Los amigos pueden ayudar a detener el abuso sexual” de </a:t>
            </a:r>
            <a:r>
              <a:rPr lang="es-US" sz="2800" b="1" i="0" u="none" strike="noStrike" cap="none" baseline="0" dirty="0" err="1">
                <a:solidFill>
                  <a:srgbClr val="FFFFFF"/>
                </a:solidFill>
                <a:effectLst/>
                <a:uFill>
                  <a:solidFill>
                    <a:prstClr val="black">
                      <a:alpha val="0"/>
                    </a:prstClr>
                  </a:solidFill>
                </a:uFill>
                <a:latin typeface="Calibri (MS) Bold"/>
                <a:ea typeface="Calibri (MS) Bold"/>
                <a:cs typeface="Calibri (MS) Bold"/>
              </a:rPr>
              <a:t>Fight</a:t>
            </a:r>
            <a:r>
              <a:rPr lang="es-US" sz="2800" b="1" i="0" u="none" strike="noStrike" cap="none" baseline="0" dirty="0">
                <a:solidFill>
                  <a:srgbClr val="FFFFFF"/>
                </a:solidFill>
                <a:effectLst/>
                <a:uFill>
                  <a:solidFill>
                    <a:prstClr val="black">
                      <a:alpha val="0"/>
                    </a:prstClr>
                  </a:solidFill>
                </a:uFill>
                <a:latin typeface="Calibri (MS) Bold"/>
                <a:ea typeface="Calibri (MS) Bold"/>
                <a:cs typeface="Calibri (MS) Bold"/>
              </a:rPr>
              <a:t> Child Abuse</a:t>
            </a:r>
          </a:p>
        </p:txBody>
      </p:sp>
      <p:sp>
        <p:nvSpPr>
          <p:cNvPr id="6" name="TextBox 6"/>
          <p:cNvSpPr txBox="1"/>
          <p:nvPr/>
        </p:nvSpPr>
        <p:spPr>
          <a:xfrm>
            <a:off x="1473484" y="1313421"/>
            <a:ext cx="15366574" cy="1568699"/>
          </a:xfrm>
          <a:prstGeom prst="rect">
            <a:avLst/>
          </a:prstGeom>
        </p:spPr>
        <p:txBody>
          <a:bodyPr wrap="square" lIns="0" tIns="0" rIns="0" bIns="0" rtlCol="0" anchor="t">
            <a:spAutoFit/>
          </a:bodyPr>
          <a:lstStyle/>
          <a:p>
            <a:pPr algn="ctr">
              <a:lnSpc>
                <a:spcPts val="4200"/>
              </a:lnSpc>
            </a:pPr>
            <a:r>
              <a:rPr lang="es-US" sz="3000" b="0" i="1" u="none" strike="noStrike" cap="none" baseline="0" dirty="0">
                <a:solidFill>
                  <a:srgbClr val="000000"/>
                </a:solidFill>
                <a:effectLst/>
                <a:uFill>
                  <a:solidFill>
                    <a:prstClr val="black">
                      <a:alpha val="0"/>
                    </a:prstClr>
                  </a:solidFill>
                </a:uFill>
                <a:latin typeface="Calibri (MS) Italics"/>
                <a:ea typeface="Calibri (MS) Italics"/>
                <a:cs typeface="Calibri (MS) Italics"/>
              </a:rPr>
              <a:t>La clase se dividirá en 2 grupos y el docente designará un número a cada grupo. Cada grupo trabajará junto y responderá a las preguntas correspondientes a su número de grupo. A continuación, cada grupo se turnará para presentar las respuestas ante la clase.</a:t>
            </a:r>
          </a:p>
        </p:txBody>
      </p:sp>
      <p:sp>
        <p:nvSpPr>
          <p:cNvPr id="7" name="TextBox 7"/>
          <p:cNvSpPr txBox="1"/>
          <p:nvPr/>
        </p:nvSpPr>
        <p:spPr>
          <a:xfrm>
            <a:off x="1729993" y="3899681"/>
            <a:ext cx="5895125" cy="516636"/>
          </a:xfrm>
          <a:prstGeom prst="rect">
            <a:avLst/>
          </a:prstGeom>
        </p:spPr>
        <p:txBody>
          <a:bodyPr lIns="0" tIns="0" rIns="0" bIns="0" rtlCol="0" anchor="t">
            <a:spAutoFit/>
          </a:bodyPr>
          <a:lstStyle/>
          <a:p>
            <a:pPr algn="ctr">
              <a:lnSpc>
                <a:spcPts val="4200"/>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Preguntas del Grupo 1</a:t>
            </a:r>
          </a:p>
        </p:txBody>
      </p:sp>
      <p:sp>
        <p:nvSpPr>
          <p:cNvPr id="8" name="TextBox 8"/>
          <p:cNvSpPr txBox="1"/>
          <p:nvPr/>
        </p:nvSpPr>
        <p:spPr>
          <a:xfrm>
            <a:off x="10309363" y="3899681"/>
            <a:ext cx="5895125" cy="516636"/>
          </a:xfrm>
          <a:prstGeom prst="rect">
            <a:avLst/>
          </a:prstGeom>
        </p:spPr>
        <p:txBody>
          <a:bodyPr lIns="0" tIns="0" rIns="0" bIns="0" rtlCol="0" anchor="t">
            <a:spAutoFit/>
          </a:bodyPr>
          <a:lstStyle/>
          <a:p>
            <a:pPr algn="ctr">
              <a:lnSpc>
                <a:spcPts val="4200"/>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Preguntas del Grupo 2</a:t>
            </a:r>
          </a:p>
        </p:txBody>
      </p:sp>
      <p:sp>
        <p:nvSpPr>
          <p:cNvPr id="9" name="TextBox 9"/>
          <p:cNvSpPr txBox="1"/>
          <p:nvPr/>
        </p:nvSpPr>
        <p:spPr>
          <a:xfrm>
            <a:off x="1729993" y="5385581"/>
            <a:ext cx="5895125" cy="1050036"/>
          </a:xfrm>
          <a:prstGeom prst="rect">
            <a:avLst/>
          </a:prstGeom>
        </p:spPr>
        <p:txBody>
          <a:bodyPr lIns="0" tIns="0" rIns="0" bIns="0" rtlCol="0" anchor="t">
            <a:spAutoFit/>
          </a:bodyPr>
          <a:lstStyle/>
          <a:p>
            <a:pPr algn="ctr">
              <a:lnSpc>
                <a:spcPts val="4200"/>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¿Qué señales de alerta observó María en su relación con </a:t>
            </a:r>
            <a:r>
              <a:rPr lang="es-US" sz="3000" b="1" i="0" u="none" strike="noStrike" cap="none" baseline="0" dirty="0" err="1">
                <a:solidFill>
                  <a:srgbClr val="000000"/>
                </a:solidFill>
                <a:effectLst/>
                <a:uFill>
                  <a:solidFill>
                    <a:prstClr val="black">
                      <a:alpha val="0"/>
                    </a:prstClr>
                  </a:solidFill>
                </a:uFill>
                <a:latin typeface="Calibri (MS) Bold"/>
                <a:ea typeface="Calibri (MS) Bold"/>
                <a:cs typeface="Calibri (MS) Bold"/>
              </a:rPr>
              <a:t>Clay</a:t>
            </a: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a:t>
            </a:r>
          </a:p>
        </p:txBody>
      </p:sp>
      <p:sp>
        <p:nvSpPr>
          <p:cNvPr id="10" name="TextBox 10"/>
          <p:cNvSpPr txBox="1"/>
          <p:nvPr/>
        </p:nvSpPr>
        <p:spPr>
          <a:xfrm>
            <a:off x="10087009" y="5385581"/>
            <a:ext cx="6753049" cy="1583436"/>
          </a:xfrm>
          <a:prstGeom prst="rect">
            <a:avLst/>
          </a:prstGeom>
        </p:spPr>
        <p:txBody>
          <a:bodyPr wrap="square" lIns="0" tIns="0" rIns="0" bIns="0" rtlCol="0" anchor="t">
            <a:spAutoFit/>
          </a:bodyPr>
          <a:lstStyle/>
          <a:p>
            <a:pPr algn="ctr">
              <a:lnSpc>
                <a:spcPts val="4200"/>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¿Crees que Emilia podría haber hecho algo antes para ayudar a María? Si es así, ¿qué?</a:t>
            </a:r>
          </a:p>
        </p:txBody>
      </p:sp>
      <p:sp>
        <p:nvSpPr>
          <p:cNvPr id="11" name="TextBox 11"/>
          <p:cNvSpPr txBox="1"/>
          <p:nvPr/>
        </p:nvSpPr>
        <p:spPr>
          <a:xfrm>
            <a:off x="10087010" y="7404880"/>
            <a:ext cx="6269879" cy="1050036"/>
          </a:xfrm>
          <a:prstGeom prst="rect">
            <a:avLst/>
          </a:prstGeom>
        </p:spPr>
        <p:txBody>
          <a:bodyPr lIns="0" tIns="0" rIns="0" bIns="0" rtlCol="0" anchor="t">
            <a:spAutoFit/>
          </a:bodyPr>
          <a:lstStyle/>
          <a:p>
            <a:pPr algn="ctr">
              <a:lnSpc>
                <a:spcPts val="4200"/>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¿Qué harías si tuvieras un amigo en una situación similar?</a:t>
            </a:r>
          </a:p>
        </p:txBody>
      </p:sp>
      <p:sp>
        <p:nvSpPr>
          <p:cNvPr id="12" name="TextBox 12"/>
          <p:cNvSpPr txBox="1"/>
          <p:nvPr/>
        </p:nvSpPr>
        <p:spPr>
          <a:xfrm>
            <a:off x="1729993" y="7404880"/>
            <a:ext cx="6269879" cy="1583436"/>
          </a:xfrm>
          <a:prstGeom prst="rect">
            <a:avLst/>
          </a:prstGeom>
        </p:spPr>
        <p:txBody>
          <a:bodyPr lIns="0" tIns="0" rIns="0" bIns="0" rtlCol="0" anchor="t">
            <a:spAutoFit/>
          </a:bodyPr>
          <a:lstStyle/>
          <a:p>
            <a:pPr algn="ctr">
              <a:lnSpc>
                <a:spcPts val="4200"/>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¿Qué deberías hacer si notas que tu amiga está en una situación complicada como María?</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
            <a:chOff x="0" y="0"/>
            <a:chExt cx="4816593" cy="270933"/>
          </a:xfrm>
        </p:grpSpPr>
        <p:sp>
          <p:nvSpPr>
            <p:cNvPr id="3" name="Freeform 3"/>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0C938B"/>
            </a:solidFill>
          </p:spPr>
          <p:txBody>
            <a:bodyPr/>
            <a:lstStyle/>
            <a:p>
              <a:endParaRPr lang="en-US"/>
            </a:p>
          </p:txBody>
        </p:sp>
        <p:sp>
          <p:nvSpPr>
            <p:cNvPr id="4" name="TextBox 4"/>
            <p:cNvSpPr txBox="1"/>
            <p:nvPr/>
          </p:nvSpPr>
          <p:spPr>
            <a:xfrm>
              <a:off x="0" y="-76200"/>
              <a:ext cx="4816593" cy="347133"/>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0" y="-18014"/>
            <a:ext cx="18288000" cy="775405"/>
          </a:xfrm>
          <a:prstGeom prst="rect">
            <a:avLst/>
          </a:prstGeom>
        </p:spPr>
        <p:txBody>
          <a:bodyPr lIns="0" tIns="0" rIns="0" bIns="0" rtlCol="0" anchor="t">
            <a:spAutoFit/>
          </a:bodyP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Actividad</a:t>
            </a:r>
          </a:p>
        </p:txBody>
      </p:sp>
      <p:pic>
        <p:nvPicPr>
          <p:cNvPr id="5" name="Picture 5">
            <a:extLst>
              <a:ext uri="{FF2B5EF4-FFF2-40B4-BE49-F238E27FC236}">
                <a16:creationId xmlns:a16="http://schemas.microsoft.com/office/drawing/2014/main" id="{06234AC7-63C3-A4A8-4820-2AB8BFBAC433}"/>
              </a:ext>
            </a:extLst>
          </p:cNvPr>
          <p:cNvPicPr>
            <a:picLocks noChangeAspect="1"/>
          </p:cNvPicPr>
          <p:nvPr/>
        </p:nvPicPr>
        <p:blipFill>
          <a:blip r:embed="rId2"/>
          <a:stretch>
            <a:fillRect/>
          </a:stretch>
        </p:blipFill>
        <p:spPr>
          <a:xfrm>
            <a:off x="4710846" y="1907954"/>
            <a:ext cx="9130865" cy="7350346"/>
          </a:xfrm>
          <a:prstGeom prst="rect">
            <a:avLst/>
          </a:prstGeom>
        </p:spPr>
      </p:pic>
      <p:sp>
        <p:nvSpPr>
          <p:cNvPr id="8" name="TextBox 6">
            <a:extLst>
              <a:ext uri="{FF2B5EF4-FFF2-40B4-BE49-F238E27FC236}">
                <a16:creationId xmlns:a16="http://schemas.microsoft.com/office/drawing/2014/main" id="{83151EE9-3A1A-0519-F424-8FFE839594BA}"/>
              </a:ext>
            </a:extLst>
          </p:cNvPr>
          <p:cNvSpPr txBox="1"/>
          <p:nvPr/>
        </p:nvSpPr>
        <p:spPr>
          <a:xfrm>
            <a:off x="7543800" y="9829279"/>
            <a:ext cx="2386438" cy="274320"/>
          </a:xfrm>
          <a:prstGeom prst="rect">
            <a:avLst/>
          </a:prstGeom>
          <a:solidFill>
            <a:schemeClr val="bg1"/>
          </a:solidFill>
        </p:spPr>
        <p:txBody>
          <a:bodyPr wrap="square" lIns="0" tIns="0" rIns="0" bIns="0" rtlCol="0">
            <a:spAutoFit/>
          </a:bodyPr>
          <a:lstStyle/>
          <a:p>
            <a:pPr algn="ctr"/>
            <a:r>
              <a:rPr lang="es-US" sz="1800" b="0" i="0" u="none" strike="noStrike" cap="none" baseline="0">
                <a:solidFill>
                  <a:srgbClr val="000000"/>
                </a:solidFill>
                <a:effectLst/>
                <a:uFill>
                  <a:solidFill>
                    <a:prstClr val="black">
                      <a:alpha val="0"/>
                    </a:prstClr>
                  </a:solidFill>
                </a:uFill>
                <a:latin typeface="Arial"/>
                <a:ea typeface="Arial"/>
                <a:cs typeface="Arial"/>
              </a:rPr>
              <a:t>JUGUEMOS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
            <a:chOff x="0" y="0"/>
            <a:chExt cx="4816593" cy="270933"/>
          </a:xfrm>
        </p:grpSpPr>
        <p:sp>
          <p:nvSpPr>
            <p:cNvPr id="3" name="Freeform 3"/>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0C938B"/>
            </a:solidFill>
          </p:spPr>
          <p:txBody>
            <a:bodyPr/>
            <a:lstStyle/>
            <a:p>
              <a:endParaRPr lang="en-US"/>
            </a:p>
          </p:txBody>
        </p:sp>
        <p:sp>
          <p:nvSpPr>
            <p:cNvPr id="4" name="TextBox 4"/>
            <p:cNvSpPr txBox="1"/>
            <p:nvPr/>
          </p:nvSpPr>
          <p:spPr>
            <a:xfrm>
              <a:off x="0" y="-76200"/>
              <a:ext cx="4816593" cy="34713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0" y="0"/>
            <a:ext cx="18288000" cy="775405"/>
          </a:xfrm>
          <a:prstGeom prst="rect">
            <a:avLst/>
          </a:prstGeom>
        </p:spPr>
        <p:txBody>
          <a:bodyPr lIns="0" tIns="0" rIns="0" bIns="0" rtlCol="0" anchor="t">
            <a:spAutoFit/>
          </a:bodyP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Actividad</a:t>
            </a:r>
          </a:p>
        </p:txBody>
      </p:sp>
      <p:sp>
        <p:nvSpPr>
          <p:cNvPr id="6" name="TextBox 6"/>
          <p:cNvSpPr txBox="1"/>
          <p:nvPr/>
        </p:nvSpPr>
        <p:spPr>
          <a:xfrm>
            <a:off x="4253420" y="3848100"/>
            <a:ext cx="9781156" cy="1672509"/>
          </a:xfrm>
          <a:prstGeom prst="rect">
            <a:avLst/>
          </a:prstGeom>
        </p:spPr>
        <p:txBody>
          <a:bodyPr wrap="square" lIns="0" tIns="0" rIns="0" bIns="0" rtlCol="0" anchor="t">
            <a:spAutoFit/>
          </a:bodyPr>
          <a:lstStyle/>
          <a:p>
            <a:pPr algn="ctr">
              <a:lnSpc>
                <a:spcPts val="7000"/>
              </a:lnSpc>
            </a:pPr>
            <a:r>
              <a:rPr lang="es-US" sz="3000" b="0" i="0" u="none" strike="noStrike" cap="none" baseline="0" dirty="0">
                <a:effectLst/>
                <a:uFill>
                  <a:solidFill>
                    <a:prstClr val="black">
                      <a:alpha val="0"/>
                    </a:prstClr>
                  </a:solidFill>
                </a:uFill>
                <a:latin typeface="Calibri (MS)"/>
                <a:ea typeface="Calibri (MS)"/>
                <a:cs typeface="Calibri (MS)"/>
              </a:rPr>
              <a:t>Recomendamos jugar a </a:t>
            </a:r>
          </a:p>
          <a:p>
            <a:pPr algn="ctr">
              <a:lnSpc>
                <a:spcPts val="7000"/>
              </a:lnSpc>
            </a:pPr>
            <a:r>
              <a:rPr lang="es-US" sz="3000" b="0" i="0" u="sng" strike="noStrike" cap="none" baseline="0" dirty="0">
                <a:effectLst/>
                <a:uFill>
                  <a:solidFill>
                    <a:srgbClr val="000000"/>
                  </a:solidFill>
                </a:uFill>
                <a:latin typeface="Calibri (MS)"/>
                <a:ea typeface="Calibri (MS)"/>
                <a:cs typeface="Calibri (MS)"/>
                <a:hlinkClick r:id="rId2" tooltip="https://create.kahoot.it/share/test-your-knowledge-protecting-yourself-online/1f0f7e87-3e0b-42fc-a8f5-3d7846633c21" history="0">
                  <a:extLst>
                    <a:ext uri="{A12FA001-AC4F-418D-AE19-62706E023703}">
                      <ahyp:hlinkClr xmlns:ahyp="http://schemas.microsoft.com/office/drawing/2018/hyperlinkcolor" val="tx"/>
                    </a:ext>
                  </a:extLst>
                </a:hlinkClick>
              </a:rPr>
              <a:t>Protegerte en línea de </a:t>
            </a:r>
            <a:r>
              <a:rPr lang="es-US" sz="3000" b="0" i="0" u="sng" strike="noStrike" cap="none" baseline="0" dirty="0" err="1">
                <a:effectLst/>
                <a:uFill>
                  <a:solidFill>
                    <a:srgbClr val="000000"/>
                  </a:solidFill>
                </a:uFill>
                <a:latin typeface="Calibri (MS)"/>
                <a:ea typeface="Calibri (MS)"/>
                <a:cs typeface="Calibri (MS)"/>
                <a:hlinkClick r:id="rId2" tooltip="https://create.kahoot.it/share/test-your-knowledge-protecting-yourself-online/1f0f7e87-3e0b-42fc-a8f5-3d7846633c21" history="0">
                  <a:extLst>
                    <a:ext uri="{A12FA001-AC4F-418D-AE19-62706E023703}">
                      <ahyp:hlinkClr xmlns:ahyp="http://schemas.microsoft.com/office/drawing/2018/hyperlinkcolor" val="tx"/>
                    </a:ext>
                  </a:extLst>
                </a:hlinkClick>
              </a:rPr>
              <a:t>Kahoot</a:t>
            </a:r>
            <a:r>
              <a:rPr lang="es-US" sz="3000" b="0" i="0" u="sng" strike="noStrike" cap="none" baseline="0" dirty="0">
                <a:effectLst/>
                <a:uFill>
                  <a:solidFill>
                    <a:srgbClr val="000000"/>
                  </a:solidFill>
                </a:uFill>
                <a:latin typeface="Calibri (MS)"/>
                <a:ea typeface="Calibri (MS)"/>
                <a:cs typeface="Calibri (MS)"/>
                <a:hlinkClick r:id="rId2" tooltip="https://create.kahoot.it/share/test-your-knowledge-protecting-yourself-online/1f0f7e87-3e0b-42fc-a8f5-3d7846633c21" history="0">
                  <a:extLst>
                    <a:ext uri="{A12FA001-AC4F-418D-AE19-62706E023703}">
                      <ahyp:hlinkClr xmlns:ahyp="http://schemas.microsoft.com/office/drawing/2018/hyperlinkcolor" val="tx"/>
                    </a:ext>
                  </a:extLst>
                </a:hlinkClick>
              </a:rPr>
              <a: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5D9C35-B1EB-2D48-B835-179E840AC2B2}"/>
              </a:ext>
            </a:extLst>
          </p:cNvPr>
          <p:cNvSpPr txBox="1"/>
          <p:nvPr/>
        </p:nvSpPr>
        <p:spPr>
          <a:xfrm>
            <a:off x="7256343" y="9895701"/>
            <a:ext cx="3048000" cy="274320"/>
          </a:xfrm>
          <a:prstGeom prst="rect">
            <a:avLst/>
          </a:prstGeom>
          <a:solidFill>
            <a:schemeClr val="bg1"/>
          </a:solidFill>
        </p:spPr>
        <p:txBody>
          <a:bodyPr wrap="square" lIns="0" tIns="0" rIns="0" bIns="0" rtlCol="0">
            <a:spAutoFit/>
          </a:bodyPr>
          <a:lstStyle/>
          <a:p>
            <a:pPr algn="ctr"/>
            <a:r>
              <a:rPr lang="es-US" sz="1800" b="0" i="0" u="none" strike="noStrike" cap="none" baseline="0">
                <a:solidFill>
                  <a:srgbClr val="000000"/>
                </a:solidFill>
                <a:effectLst/>
                <a:uFill>
                  <a:solidFill>
                    <a:prstClr val="black">
                      <a:alpha val="0"/>
                    </a:prstClr>
                  </a:solidFill>
                </a:uFill>
                <a:latin typeface="Arial"/>
                <a:ea typeface="Arial"/>
                <a:cs typeface="Arial"/>
              </a:rPr>
              <a:t>FIN</a:t>
            </a:r>
            <a:endParaRPr lang="es-US" b="0" i="0" u="none" strike="noStrike" cap="none" baseline="0">
              <a:solidFill>
                <a:srgbClr val="000000"/>
              </a:solidFill>
              <a:effectLst/>
              <a:uFill>
                <a:solidFill>
                  <a:prstClr val="black">
                    <a:alpha val="0"/>
                  </a:prstClr>
                </a:solidFill>
              </a:uFill>
              <a:latin typeface="Arial"/>
              <a:ea typeface="Arial"/>
              <a:cs typeface="Arial"/>
            </a:endParaRPr>
          </a:p>
        </p:txBody>
      </p:sp>
      <p:sp>
        <p:nvSpPr>
          <p:cNvPr id="2" name="Freeform 2">
            <a:extLst>
              <a:ext uri="{FF2B5EF4-FFF2-40B4-BE49-F238E27FC236}">
                <a16:creationId xmlns:a16="http://schemas.microsoft.com/office/drawing/2014/main" id="{1EFE895C-AB31-71DE-6D68-05A10CDCAAC7}"/>
              </a:ext>
            </a:extLst>
          </p:cNvPr>
          <p:cNvSpPr/>
          <p:nvPr/>
        </p:nvSpPr>
        <p:spPr>
          <a:xfrm>
            <a:off x="5378951" y="1028700"/>
            <a:ext cx="6802784" cy="8196125"/>
          </a:xfrm>
          <a:custGeom>
            <a:avLst/>
            <a:gdLst/>
            <a:ahLst/>
            <a:cxnLst/>
            <a:rect l="l" t="t" r="r" b="b"/>
            <a:pathLst>
              <a:path w="6802784" h="8196125">
                <a:moveTo>
                  <a:pt x="0" y="0"/>
                </a:moveTo>
                <a:lnTo>
                  <a:pt x="6802784" y="0"/>
                </a:lnTo>
                <a:lnTo>
                  <a:pt x="6802784" y="8196125"/>
                </a:lnTo>
                <a:lnTo>
                  <a:pt x="0" y="81961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858923"/>
            <a:chOff x="0" y="0"/>
            <a:chExt cx="4816593" cy="226218"/>
          </a:xfrm>
        </p:grpSpPr>
        <p:sp>
          <p:nvSpPr>
            <p:cNvPr id="3" name="Freeform 3"/>
            <p:cNvSpPr/>
            <p:nvPr/>
          </p:nvSpPr>
          <p:spPr>
            <a:xfrm>
              <a:off x="0" y="0"/>
              <a:ext cx="4816592" cy="226218"/>
            </a:xfrm>
            <a:custGeom>
              <a:avLst/>
              <a:gdLst/>
              <a:ahLst/>
              <a:cxnLst/>
              <a:rect l="l" t="t" r="r" b="b"/>
              <a:pathLst>
                <a:path w="4816592" h="226218">
                  <a:moveTo>
                    <a:pt x="0" y="0"/>
                  </a:moveTo>
                  <a:lnTo>
                    <a:pt x="4816592" y="0"/>
                  </a:lnTo>
                  <a:lnTo>
                    <a:pt x="4816592" y="226218"/>
                  </a:lnTo>
                  <a:lnTo>
                    <a:pt x="0" y="226218"/>
                  </a:lnTo>
                  <a:close/>
                </a:path>
              </a:pathLst>
            </a:custGeom>
            <a:solidFill>
              <a:srgbClr val="0C938B"/>
            </a:solidFill>
          </p:spPr>
          <p:txBody>
            <a:bodyPr/>
            <a:lstStyle/>
            <a:p>
              <a:endParaRPr lang="en-US"/>
            </a:p>
          </p:txBody>
        </p:sp>
        <p:sp>
          <p:nvSpPr>
            <p:cNvPr id="4" name="TextBox 4"/>
            <p:cNvSpPr txBox="1"/>
            <p:nvPr/>
          </p:nvSpPr>
          <p:spPr>
            <a:xfrm>
              <a:off x="0" y="-76200"/>
              <a:ext cx="4816593" cy="302418"/>
            </a:xfrm>
            <a:prstGeom prst="rect">
              <a:avLst/>
            </a:prstGeom>
          </p:spPr>
          <p:txBody>
            <a:bodyPr lIns="50800" tIns="50800" rIns="50800" bIns="50800" rtlCol="0" anchor="ctr"/>
            <a:lstStyle/>
            <a:p>
              <a:pPr algn="ctr">
                <a:lnSpc>
                  <a:spcPts val="2884"/>
                </a:lnSpc>
              </a:pPr>
              <a:endParaRPr/>
            </a:p>
          </p:txBody>
        </p:sp>
      </p:grpSp>
      <p:sp>
        <p:nvSpPr>
          <p:cNvPr id="6" name="TextBox 6"/>
          <p:cNvSpPr txBox="1"/>
          <p:nvPr/>
        </p:nvSpPr>
        <p:spPr>
          <a:xfrm>
            <a:off x="0" y="4774"/>
            <a:ext cx="18288000" cy="679225"/>
          </a:xfrm>
          <a:prstGeom prst="rect">
            <a:avLst/>
          </a:prstGeom>
        </p:spPr>
        <p:txBody>
          <a:bodyPr lIns="0" tIns="0" rIns="0" bIns="0" rtlCol="0" anchor="t">
            <a:spAutoFit/>
          </a:bodyPr>
          <a:lstStyle/>
          <a:p>
            <a:pPr algn="ctr">
              <a:lnSpc>
                <a:spcPts val="602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Folleto de la lección del NCMEC</a:t>
            </a:r>
          </a:p>
        </p:txBody>
      </p:sp>
      <p:pic>
        <p:nvPicPr>
          <p:cNvPr id="8" name="Picture 7">
            <a:extLst>
              <a:ext uri="{FF2B5EF4-FFF2-40B4-BE49-F238E27FC236}">
                <a16:creationId xmlns:a16="http://schemas.microsoft.com/office/drawing/2014/main" id="{8970F6CD-564D-F52B-96C2-750A393BD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7105" y="930401"/>
            <a:ext cx="7053790" cy="9179459"/>
          </a:xfrm>
          <a:prstGeom prst="rect">
            <a:avLst/>
          </a:prstGeom>
        </p:spPr>
      </p:pic>
      <p:sp>
        <p:nvSpPr>
          <p:cNvPr id="7" name="矩形 6">
            <a:extLst>
              <a:ext uri="{FF2B5EF4-FFF2-40B4-BE49-F238E27FC236}">
                <a16:creationId xmlns:a16="http://schemas.microsoft.com/office/drawing/2014/main" id="{77C7E9CB-8073-A400-E315-387C2938E56F}"/>
              </a:ext>
            </a:extLst>
          </p:cNvPr>
          <p:cNvSpPr/>
          <p:nvPr/>
        </p:nvSpPr>
        <p:spPr>
          <a:xfrm>
            <a:off x="6000750" y="8624052"/>
            <a:ext cx="1121664" cy="429611"/>
          </a:xfrm>
          <a:prstGeom prst="rect">
            <a:avLst/>
          </a:prstGeom>
          <a:noFill/>
        </p:spPr>
        <p:txBody>
          <a:bodyPr lIns="0" tIns="0" rIns="0" bIns="0">
            <a:spAutoFit/>
          </a:bodyPr>
          <a:lstStyle/>
          <a:p>
            <a:pPr indent="0">
              <a:lnSpc>
                <a:spcPct val="80000"/>
              </a:lnSpc>
            </a:pPr>
            <a:r>
              <a:rPr lang="es-US" sz="500" b="0" i="0" u="none" strike="noStrike" cap="none" baseline="0">
                <a:solidFill>
                  <a:srgbClr val="000000"/>
                </a:solidFill>
                <a:effectLst/>
                <a:uFill>
                  <a:solidFill>
                    <a:prstClr val="black">
                      <a:alpha val="0"/>
                    </a:prstClr>
                  </a:solidFill>
                </a:uFill>
                <a:latin typeface="Arial"/>
                <a:ea typeface="Arial"/>
                <a:cs typeface="Arial"/>
              </a:rPr>
              <a:t>NATIONAL CENTER FOR </a:t>
            </a:r>
            <a:r>
              <a:rPr lang="es-US" sz="1200" b="1" i="0" u="none" strike="noStrike" cap="none" baseline="0">
                <a:solidFill>
                  <a:srgbClr val="000000"/>
                </a:solidFill>
                <a:effectLst/>
                <a:uFill>
                  <a:solidFill>
                    <a:prstClr val="black">
                      <a:alpha val="0"/>
                    </a:prstClr>
                  </a:solidFill>
                </a:uFill>
                <a:latin typeface="Times New Roman"/>
                <a:ea typeface="Times New Roman"/>
                <a:cs typeface="Times New Roman"/>
              </a:rPr>
              <a:t>MISSING &amp;</a:t>
            </a:r>
          </a:p>
          <a:p>
            <a:pPr indent="0">
              <a:lnSpc>
                <a:spcPct val="80000"/>
              </a:lnSpc>
            </a:pPr>
            <a:r>
              <a:rPr lang="es-US" sz="1050" b="1" i="0" u="none" strike="noStrike" cap="none" baseline="0">
                <a:solidFill>
                  <a:srgbClr val="000000"/>
                </a:solidFill>
                <a:effectLst/>
                <a:uFill>
                  <a:solidFill>
                    <a:prstClr val="black">
                      <a:alpha val="0"/>
                    </a:prstClr>
                  </a:solidFill>
                </a:uFill>
                <a:latin typeface="Times New Roman"/>
                <a:ea typeface="Times New Roman"/>
                <a:cs typeface="Times New Roman"/>
              </a:rPr>
              <a:t>EXPLOITED</a:t>
            </a:r>
            <a:r>
              <a:rPr lang="es-US" sz="1300" b="1" i="0" u="none" strike="noStrike" cap="none" baseline="0">
                <a:solidFill>
                  <a:srgbClr val="000000"/>
                </a:solidFill>
                <a:effectLst/>
                <a:uFill>
                  <a:solidFill>
                    <a:prstClr val="black">
                      <a:alpha val="0"/>
                    </a:prstClr>
                  </a:solidFill>
                </a:uFill>
                <a:latin typeface="Times New Roman"/>
                <a:ea typeface="Times New Roman"/>
                <a:cs typeface="Times New Roman"/>
              </a:rPr>
              <a:t> </a:t>
            </a:r>
            <a:r>
              <a:rPr lang="es-US" sz="500" b="0" i="0" u="none" strike="noStrike" cap="none" baseline="0">
                <a:solidFill>
                  <a:srgbClr val="000000"/>
                </a:solidFill>
                <a:effectLst/>
                <a:uFill>
                  <a:solidFill>
                    <a:prstClr val="black">
                      <a:alpha val="0"/>
                    </a:prstClr>
                  </a:solidFill>
                </a:uFill>
                <a:latin typeface="Arial"/>
                <a:ea typeface="Arial"/>
                <a:cs typeface="Arial"/>
              </a:rPr>
              <a:t>CHILDREN</a:t>
            </a:r>
            <a:r>
              <a:rPr lang="es-US" sz="500" b="0" i="0" u="none" strike="noStrike" cap="none" baseline="30000">
                <a:solidFill>
                  <a:srgbClr val="000000"/>
                </a:solidFill>
                <a:effectLst/>
                <a:uFill>
                  <a:solidFill>
                    <a:prstClr val="black">
                      <a:alpha val="0"/>
                    </a:prstClr>
                  </a:solidFill>
                </a:uFill>
                <a:latin typeface="Arial"/>
                <a:ea typeface="Arial"/>
                <a:cs typeface="Arial"/>
              </a:rPr>
              <a:t>®</a:t>
            </a:r>
            <a:endParaRPr lang="en-US" sz="700" baseline="30000">
              <a:latin typeface="Arial"/>
            </a:endParaRPr>
          </a:p>
        </p:txBody>
      </p:sp>
      <p:sp>
        <p:nvSpPr>
          <p:cNvPr id="11" name="矩形 10">
            <a:extLst>
              <a:ext uri="{FF2B5EF4-FFF2-40B4-BE49-F238E27FC236}">
                <a16:creationId xmlns:a16="http://schemas.microsoft.com/office/drawing/2014/main" id="{1F66C608-8718-07D0-721A-9A2C14C728B1}"/>
              </a:ext>
            </a:extLst>
          </p:cNvPr>
          <p:cNvSpPr/>
          <p:nvPr/>
        </p:nvSpPr>
        <p:spPr>
          <a:xfrm>
            <a:off x="6019800" y="9207500"/>
            <a:ext cx="1121664" cy="522183"/>
          </a:xfrm>
          <a:prstGeom prst="rect">
            <a:avLst/>
          </a:prstGeom>
          <a:noFill/>
        </p:spPr>
        <p:txBody>
          <a:bodyPr lIns="0" tIns="0" rIns="0" bIns="0">
            <a:spAutoFit/>
          </a:bodyPr>
          <a:lstStyle/>
          <a:p>
            <a:pPr indent="0">
              <a:lnSpc>
                <a:spcPct val="85000"/>
              </a:lnSpc>
            </a:pPr>
            <a:r>
              <a:rPr lang="es-US" sz="800" b="0" i="0" u="none" strike="noStrike" cap="none" baseline="0">
                <a:solidFill>
                  <a:srgbClr val="000000"/>
                </a:solidFill>
                <a:effectLst/>
                <a:uFill>
                  <a:solidFill>
                    <a:prstClr val="black">
                      <a:alpha val="0"/>
                    </a:prstClr>
                  </a:solidFill>
                </a:uFill>
                <a:latin typeface="Calibri"/>
                <a:ea typeface="Calibri"/>
                <a:cs typeface="Calibri"/>
              </a:rPr>
              <a:t>Copyright © 2014-2019 National Center for Missing &amp; Exploited Children. Todos los derechos reservados.</a:t>
            </a:r>
            <a:endParaRPr lang="en-US" sz="800" baseline="30000">
              <a:latin typeface="Aria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254758" y="342900"/>
            <a:ext cx="9778484" cy="791755"/>
          </a:xfrm>
          <a:prstGeom prst="rect">
            <a:avLst/>
          </a:prstGeom>
        </p:spPr>
        <p:txBody>
          <a:bodyPr wrap="square" lIns="0" tIns="0" rIns="0" bIns="0" rtlCol="0" anchor="t">
            <a:spAutoFit/>
          </a:bodyPr>
          <a:lstStyle/>
          <a:p>
            <a:pPr algn="ctr">
              <a:lnSpc>
                <a:spcPts val="6999"/>
              </a:lnSpc>
            </a:pPr>
            <a:r>
              <a:rPr lang="es-US" sz="3500" b="0" i="0" u="none" strike="noStrike" cap="none" baseline="0" dirty="0">
                <a:solidFill>
                  <a:srgbClr val="000000"/>
                </a:solidFill>
                <a:effectLst/>
                <a:uFill>
                  <a:solidFill>
                    <a:prstClr val="black">
                      <a:alpha val="0"/>
                    </a:prstClr>
                  </a:solidFill>
                </a:uFill>
                <a:latin typeface="Calibri (MS)"/>
                <a:ea typeface="Calibri (MS)"/>
                <a:cs typeface="Calibri (MS)"/>
              </a:rPr>
              <a:t>Enlaces a los materiales de la lección</a:t>
            </a:r>
          </a:p>
        </p:txBody>
      </p:sp>
      <p:sp>
        <p:nvSpPr>
          <p:cNvPr id="3" name="TextBox 3"/>
          <p:cNvSpPr txBox="1"/>
          <p:nvPr/>
        </p:nvSpPr>
        <p:spPr>
          <a:xfrm>
            <a:off x="1181099" y="5749077"/>
            <a:ext cx="15621000" cy="575670"/>
          </a:xfrm>
          <a:prstGeom prst="rect">
            <a:avLst/>
          </a:prstGeom>
        </p:spPr>
        <p:txBody>
          <a:bodyPr wrap="square" lIns="0" tIns="0" rIns="0" bIns="0" rtlCol="0" anchor="t">
            <a:spAutoFit/>
          </a:bodyPr>
          <a:lstStyle/>
          <a:p>
            <a:pPr algn="ctr">
              <a:lnSpc>
                <a:spcPts val="5040"/>
              </a:lnSpc>
            </a:pPr>
            <a:r>
              <a:rPr lang="es-US" sz="2800" b="0" i="0" u="sng" strike="noStrike" cap="none" baseline="0" dirty="0">
                <a:effectLst/>
                <a:uFill>
                  <a:solidFill>
                    <a:srgbClr val="000000"/>
                  </a:solidFill>
                </a:uFill>
                <a:latin typeface="Calibri (MS)"/>
                <a:ea typeface="Calibri (MS)"/>
                <a:cs typeface="Calibri (MS)"/>
                <a:hlinkClick r:id="rId2" history="0">
                  <a:extLst>
                    <a:ext uri="{A12FA001-AC4F-418D-AE19-62706E023703}">
                      <ahyp:hlinkClr xmlns:ahyp="http://schemas.microsoft.com/office/drawing/2018/hyperlinkcolor" val="tx"/>
                    </a:ext>
                  </a:extLst>
                </a:hlinkClick>
              </a:rPr>
              <a:t>Folleto sobre “Seguridad en redes sociales para adolescentes” del NCMEC</a:t>
            </a:r>
            <a:endParaRPr lang="en-US" sz="2800" u="sng" dirty="0">
              <a:latin typeface="Calibri (MS)"/>
              <a:ea typeface="Calibri (MS)"/>
              <a:cs typeface="Calibri (MS)"/>
              <a:sym typeface="Calibri (MS)"/>
            </a:endParaRPr>
          </a:p>
        </p:txBody>
      </p:sp>
      <p:sp>
        <p:nvSpPr>
          <p:cNvPr id="4" name="TextBox 4"/>
          <p:cNvSpPr txBox="1"/>
          <p:nvPr/>
        </p:nvSpPr>
        <p:spPr>
          <a:xfrm>
            <a:off x="1016257" y="4270313"/>
            <a:ext cx="15950685" cy="575670"/>
          </a:xfrm>
          <a:prstGeom prst="rect">
            <a:avLst/>
          </a:prstGeom>
        </p:spPr>
        <p:txBody>
          <a:bodyPr wrap="square" lIns="0" tIns="0" rIns="0" bIns="0" rtlCol="0" anchor="t">
            <a:spAutoFit/>
          </a:bodyPr>
          <a:lstStyle/>
          <a:p>
            <a:pPr algn="ctr">
              <a:lnSpc>
                <a:spcPts val="5040"/>
              </a:lnSpc>
            </a:pPr>
            <a:r>
              <a:rPr lang="es-US" sz="2800" b="0" i="0" u="sng" strike="noStrike" cap="none" baseline="0" dirty="0">
                <a:effectLst/>
                <a:uFill>
                  <a:solidFill>
                    <a:srgbClr val="000000"/>
                  </a:solidFill>
                </a:uFill>
                <a:latin typeface="Calibri (MS)"/>
                <a:ea typeface="Calibri (MS)"/>
                <a:cs typeface="Calibri (MS)"/>
                <a:hlinkClick r:id="rId3" tooltip="https://www.youtube.com/watch?v=c3L0iKqCaC0" history="0">
                  <a:extLst>
                    <a:ext uri="{A12FA001-AC4F-418D-AE19-62706E023703}">
                      <ahyp:hlinkClr xmlns:ahyp="http://schemas.microsoft.com/office/drawing/2018/hyperlinkcolor" val="tx"/>
                    </a:ext>
                  </a:extLst>
                </a:hlinkClick>
              </a:rPr>
              <a:t>Video “Los amigos pueden ayudar a detener el abuso sexual” de </a:t>
            </a:r>
            <a:r>
              <a:rPr lang="es-US" sz="2800" b="0" i="0" u="sng" strike="noStrike" cap="none" baseline="0" dirty="0" err="1">
                <a:effectLst/>
                <a:uFill>
                  <a:solidFill>
                    <a:srgbClr val="000000"/>
                  </a:solidFill>
                </a:uFill>
                <a:latin typeface="Calibri (MS)"/>
                <a:ea typeface="Calibri (MS)"/>
                <a:cs typeface="Calibri (MS)"/>
                <a:hlinkClick r:id="rId3" tooltip="https://www.youtube.com/watch?v=c3L0iKqCaC0" history="0">
                  <a:extLst>
                    <a:ext uri="{A12FA001-AC4F-418D-AE19-62706E023703}">
                      <ahyp:hlinkClr xmlns:ahyp="http://schemas.microsoft.com/office/drawing/2018/hyperlinkcolor" val="tx"/>
                    </a:ext>
                  </a:extLst>
                </a:hlinkClick>
              </a:rPr>
              <a:t>Fight</a:t>
            </a:r>
            <a:r>
              <a:rPr lang="es-US" sz="2800" b="0" i="0" u="sng" strike="noStrike" cap="none" baseline="0" dirty="0">
                <a:effectLst/>
                <a:uFill>
                  <a:solidFill>
                    <a:srgbClr val="000000"/>
                  </a:solidFill>
                </a:uFill>
                <a:latin typeface="Calibri (MS)"/>
                <a:ea typeface="Calibri (MS)"/>
                <a:cs typeface="Calibri (MS)"/>
                <a:hlinkClick r:id="rId3" tooltip="https://www.youtube.com/watch?v=c3L0iKqCaC0" history="0">
                  <a:extLst>
                    <a:ext uri="{A12FA001-AC4F-418D-AE19-62706E023703}">
                      <ahyp:hlinkClr xmlns:ahyp="http://schemas.microsoft.com/office/drawing/2018/hyperlinkcolor" val="tx"/>
                    </a:ext>
                  </a:extLst>
                </a:hlinkClick>
              </a:rPr>
              <a:t> Child Abuse</a:t>
            </a:r>
          </a:p>
        </p:txBody>
      </p:sp>
      <p:sp>
        <p:nvSpPr>
          <p:cNvPr id="5" name="TextBox 5"/>
          <p:cNvSpPr txBox="1"/>
          <p:nvPr/>
        </p:nvSpPr>
        <p:spPr>
          <a:xfrm>
            <a:off x="2203073" y="7227841"/>
            <a:ext cx="13577053" cy="575670"/>
          </a:xfrm>
          <a:prstGeom prst="rect">
            <a:avLst/>
          </a:prstGeom>
        </p:spPr>
        <p:txBody>
          <a:bodyPr wrap="square" lIns="0" tIns="0" rIns="0" bIns="0" rtlCol="0" anchor="t">
            <a:spAutoFit/>
          </a:bodyPr>
          <a:lstStyle/>
          <a:p>
            <a:pPr algn="ctr">
              <a:lnSpc>
                <a:spcPts val="5040"/>
              </a:lnSpc>
            </a:pPr>
            <a:r>
              <a:rPr lang="es-US" sz="2800" b="0" i="0" u="sng" strike="noStrike" cap="none" baseline="0" dirty="0">
                <a:solidFill>
                  <a:srgbClr val="000000"/>
                </a:solidFill>
                <a:effectLst/>
                <a:uFill>
                  <a:solidFill>
                    <a:srgbClr val="000000"/>
                  </a:solidFill>
                </a:uFill>
                <a:latin typeface="Calibri (MS)"/>
                <a:ea typeface="Calibri (MS)"/>
                <a:cs typeface="Calibri (MS)"/>
              </a:rPr>
              <a:t>Protegerte en línea de </a:t>
            </a:r>
            <a:r>
              <a:rPr lang="es-US" sz="2800" b="0" i="0" u="sng" strike="noStrike" cap="none" baseline="0" dirty="0" err="1">
                <a:solidFill>
                  <a:srgbClr val="000000"/>
                </a:solidFill>
                <a:effectLst/>
                <a:uFill>
                  <a:solidFill>
                    <a:srgbClr val="000000"/>
                  </a:solidFill>
                </a:uFill>
                <a:latin typeface="Calibri (MS)"/>
                <a:ea typeface="Calibri (MS)"/>
                <a:cs typeface="Calibri (MS)"/>
              </a:rPr>
              <a:t>Kahoot</a:t>
            </a:r>
            <a:r>
              <a:rPr lang="es-US" sz="2800" b="0" i="0" u="sng" strike="noStrike" cap="none" baseline="0" dirty="0">
                <a:solidFill>
                  <a:srgbClr val="000000"/>
                </a:solidFill>
                <a:effectLst/>
                <a:uFill>
                  <a:solidFill>
                    <a:srgbClr val="000000"/>
                  </a:solidFill>
                </a:uFill>
                <a:latin typeface="Calibri (MS)"/>
                <a:ea typeface="Calibri (MS)"/>
                <a:cs typeface="Calibri (MS)"/>
              </a:rPr>
              <a:t>!</a:t>
            </a:r>
          </a:p>
        </p:txBody>
      </p:sp>
      <p:sp>
        <p:nvSpPr>
          <p:cNvPr id="6" name="TextBox 6"/>
          <p:cNvSpPr txBox="1"/>
          <p:nvPr/>
        </p:nvSpPr>
        <p:spPr>
          <a:xfrm>
            <a:off x="4102358" y="2791549"/>
            <a:ext cx="9778483" cy="575670"/>
          </a:xfrm>
          <a:prstGeom prst="rect">
            <a:avLst/>
          </a:prstGeom>
        </p:spPr>
        <p:txBody>
          <a:bodyPr wrap="square" lIns="0" tIns="0" rIns="0" bIns="0" rtlCol="0" anchor="t">
            <a:spAutoFit/>
          </a:bodyPr>
          <a:lstStyle/>
          <a:p>
            <a:pPr algn="ctr">
              <a:lnSpc>
                <a:spcPts val="5040"/>
              </a:lnSpc>
              <a:spcBef>
                <a:spcPct val="0"/>
              </a:spcBef>
            </a:pPr>
            <a:r>
              <a:rPr lang="es-US" sz="2800" b="0" i="0" u="sng" strike="noStrike" cap="none" baseline="0" dirty="0">
                <a:effectLst/>
                <a:uFill>
                  <a:solidFill>
                    <a:srgbClr val="000000"/>
                  </a:solidFill>
                </a:uFill>
                <a:latin typeface="Calibri (MS)"/>
                <a:ea typeface="Calibri (MS)"/>
                <a:cs typeface="Calibri (MS)"/>
                <a:hlinkClick r:id="rId4" tooltip="https://www.youtube.com/watch?v=9Q4pxdUimAU&amp;t=1s" history="0">
                  <a:extLst>
                    <a:ext uri="{A12FA001-AC4F-418D-AE19-62706E023703}">
                      <ahyp:hlinkClr xmlns:ahyp="http://schemas.microsoft.com/office/drawing/2018/hyperlinkcolor" val="tx"/>
                    </a:ext>
                  </a:extLst>
                </a:hlinkClick>
              </a:rPr>
              <a:t>Video “Se llama sextorsión” del NCMEC</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2500" y="1325648"/>
            <a:ext cx="4686609" cy="712161"/>
            <a:chOff x="0" y="0"/>
            <a:chExt cx="1234333" cy="187565"/>
          </a:xfrm>
        </p:grpSpPr>
        <p:sp>
          <p:nvSpPr>
            <p:cNvPr id="3" name="Freeform 3"/>
            <p:cNvSpPr/>
            <p:nvPr/>
          </p:nvSpPr>
          <p:spPr>
            <a:xfrm>
              <a:off x="0" y="0"/>
              <a:ext cx="1234333" cy="187565"/>
            </a:xfrm>
            <a:custGeom>
              <a:avLst/>
              <a:gdLst/>
              <a:ahLst/>
              <a:cxnLst/>
              <a:rect l="l" t="t" r="r" b="b"/>
              <a:pathLst>
                <a:path w="1234333" h="187565">
                  <a:moveTo>
                    <a:pt x="0" y="0"/>
                  </a:moveTo>
                  <a:lnTo>
                    <a:pt x="1234333" y="0"/>
                  </a:lnTo>
                  <a:lnTo>
                    <a:pt x="1234333" y="187565"/>
                  </a:lnTo>
                  <a:lnTo>
                    <a:pt x="0" y="187565"/>
                  </a:lnTo>
                  <a:close/>
                </a:path>
              </a:pathLst>
            </a:custGeom>
            <a:solidFill>
              <a:srgbClr val="FEFEFE"/>
            </a:solidFill>
          </p:spPr>
          <p:txBody>
            <a:bodyPr/>
            <a:lstStyle/>
            <a:p>
              <a:endParaRPr lang="en-US"/>
            </a:p>
          </p:txBody>
        </p:sp>
        <p:sp>
          <p:nvSpPr>
            <p:cNvPr id="4" name="TextBox 4"/>
            <p:cNvSpPr txBox="1"/>
            <p:nvPr/>
          </p:nvSpPr>
          <p:spPr>
            <a:xfrm>
              <a:off x="0" y="-76200"/>
              <a:ext cx="1234333" cy="26376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0"/>
            <a:ext cx="18288000" cy="824865"/>
            <a:chOff x="0" y="0"/>
            <a:chExt cx="4816593" cy="217248"/>
          </a:xfrm>
        </p:grpSpPr>
        <p:sp>
          <p:nvSpPr>
            <p:cNvPr id="6" name="Freeform 6"/>
            <p:cNvSpPr/>
            <p:nvPr/>
          </p:nvSpPr>
          <p:spPr>
            <a:xfrm>
              <a:off x="0" y="0"/>
              <a:ext cx="4816592" cy="217248"/>
            </a:xfrm>
            <a:custGeom>
              <a:avLst/>
              <a:gdLst/>
              <a:ahLst/>
              <a:cxnLst/>
              <a:rect l="l" t="t" r="r" b="b"/>
              <a:pathLst>
                <a:path w="4816592" h="217248">
                  <a:moveTo>
                    <a:pt x="0" y="0"/>
                  </a:moveTo>
                  <a:lnTo>
                    <a:pt x="4816592" y="0"/>
                  </a:lnTo>
                  <a:lnTo>
                    <a:pt x="4816592" y="217248"/>
                  </a:lnTo>
                  <a:lnTo>
                    <a:pt x="0" y="217248"/>
                  </a:lnTo>
                  <a:close/>
                </a:path>
              </a:pathLst>
            </a:custGeom>
            <a:solidFill>
              <a:srgbClr val="0C938B"/>
            </a:solidFill>
          </p:spPr>
          <p:txBody>
            <a:bodyPr/>
            <a:lstStyle/>
            <a:p>
              <a:endParaRPr lang="en-US"/>
            </a:p>
          </p:txBody>
        </p:sp>
        <p:sp>
          <p:nvSpPr>
            <p:cNvPr id="7" name="TextBox 7"/>
            <p:cNvSpPr txBox="1"/>
            <p:nvPr/>
          </p:nvSpPr>
          <p:spPr>
            <a:xfrm>
              <a:off x="0" y="-76200"/>
              <a:ext cx="4816593" cy="293448"/>
            </a:xfrm>
            <a:prstGeom prst="rect">
              <a:avLst/>
            </a:prstGeom>
          </p:spPr>
          <p:txBody>
            <a:bodyPr lIns="50800" tIns="50800" rIns="50800" bIns="50800" rtlCol="0" anchor="ctr"/>
            <a:lstStyle/>
            <a:p>
              <a:pPr algn="ctr">
                <a:lnSpc>
                  <a:spcPts val="2884"/>
                </a:lnSpc>
              </a:pPr>
              <a:endParaRPr/>
            </a:p>
          </p:txBody>
        </p:sp>
      </p:grpSp>
      <p:sp>
        <p:nvSpPr>
          <p:cNvPr id="8" name="TextBox 8"/>
          <p:cNvSpPr txBox="1"/>
          <p:nvPr/>
        </p:nvSpPr>
        <p:spPr>
          <a:xfrm>
            <a:off x="150427" y="-87851"/>
            <a:ext cx="18288000" cy="775405"/>
          </a:xfrm>
          <a:prstGeom prst="rect">
            <a:avLst/>
          </a:prstGeom>
        </p:spPr>
        <p:txBody>
          <a:bodyPr lIns="0" tIns="0" rIns="0" bIns="0" rtlCol="0" anchor="t">
            <a:spAutoFit/>
          </a:bodyPr>
          <a:lstStyle/>
          <a:p>
            <a:pPr algn="ctr">
              <a:lnSpc>
                <a:spcPts val="7000"/>
              </a:lnSpc>
              <a:spcBef>
                <a:spcPct val="0"/>
              </a:spcBef>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Resumen de la lección</a:t>
            </a:r>
          </a:p>
        </p:txBody>
      </p:sp>
      <p:sp>
        <p:nvSpPr>
          <p:cNvPr id="9" name="TextBox 9"/>
          <p:cNvSpPr txBox="1"/>
          <p:nvPr/>
        </p:nvSpPr>
        <p:spPr>
          <a:xfrm>
            <a:off x="3179988" y="1419302"/>
            <a:ext cx="11928023" cy="979774"/>
          </a:xfrm>
          <a:prstGeom prst="rect">
            <a:avLst/>
          </a:prstGeom>
        </p:spPr>
        <p:txBody>
          <a:bodyPr lIns="0" tIns="0" rIns="0" bIns="0" rtlCol="0" anchor="t">
            <a:spAutoFit/>
          </a:bodyPr>
          <a:lstStyle/>
          <a:p>
            <a:pPr algn="ctr">
              <a:lnSpc>
                <a:spcPts val="3919"/>
              </a:lnSpc>
            </a:pPr>
            <a:r>
              <a:rPr lang="es-US" sz="2799" b="1" i="0" u="none" strike="noStrike" cap="none" baseline="0" dirty="0">
                <a:solidFill>
                  <a:srgbClr val="000000"/>
                </a:solidFill>
                <a:effectLst/>
                <a:uFill>
                  <a:solidFill>
                    <a:prstClr val="black">
                      <a:alpha val="0"/>
                    </a:prstClr>
                  </a:solidFill>
                </a:uFill>
                <a:latin typeface="Calibri (MS) Bold"/>
                <a:ea typeface="Calibri (MS) Bold"/>
                <a:cs typeface="Calibri (MS) Bold"/>
              </a:rPr>
              <a:t>Engaño de menores en línea: </a:t>
            </a: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es cuando una persona se comunica en línea con un menor con la intención de cometer un delito sexual o secuestro.</a:t>
            </a:r>
          </a:p>
        </p:txBody>
      </p:sp>
      <p:sp>
        <p:nvSpPr>
          <p:cNvPr id="10" name="TextBox 10"/>
          <p:cNvSpPr txBox="1"/>
          <p:nvPr/>
        </p:nvSpPr>
        <p:spPr>
          <a:xfrm>
            <a:off x="10378881" y="4595495"/>
            <a:ext cx="6054610" cy="482061"/>
          </a:xfrm>
          <a:prstGeom prst="rect">
            <a:avLst/>
          </a:prstGeom>
        </p:spPr>
        <p:txBody>
          <a:bodyPr lIns="0" tIns="0" rIns="0" bIns="0" rtlCol="0" anchor="t">
            <a:spAutoFit/>
          </a:bodyPr>
          <a:lstStyle/>
          <a:p>
            <a:pPr algn="ctr">
              <a:lnSpc>
                <a:spcPts val="3919"/>
              </a:lnSpc>
            </a:pPr>
            <a:r>
              <a:rPr lang="es-US" sz="2799" b="1" i="0" u="none" strike="noStrike" cap="none" baseline="0">
                <a:solidFill>
                  <a:srgbClr val="000000"/>
                </a:solidFill>
                <a:effectLst/>
                <a:uFill>
                  <a:solidFill>
                    <a:prstClr val="black">
                      <a:alpha val="0"/>
                    </a:prstClr>
                  </a:solidFill>
                </a:uFill>
                <a:latin typeface="Calibri (MS) Bold"/>
                <a:ea typeface="Calibri (MS) Bold"/>
                <a:cs typeface="Calibri (MS) Bold"/>
              </a:rPr>
              <a:t>Tomar medidas</a:t>
            </a:r>
          </a:p>
        </p:txBody>
      </p:sp>
      <p:sp>
        <p:nvSpPr>
          <p:cNvPr id="11" name="TextBox 11"/>
          <p:cNvSpPr txBox="1"/>
          <p:nvPr/>
        </p:nvSpPr>
        <p:spPr>
          <a:xfrm>
            <a:off x="10629074" y="5406754"/>
            <a:ext cx="6357981" cy="1975200"/>
          </a:xfrm>
          <a:prstGeom prst="rect">
            <a:avLst/>
          </a:prstGeom>
        </p:spPr>
        <p:txBody>
          <a:bodyPr lIns="0" tIns="0" rIns="0" bIns="0" rtlCol="0" anchor="t">
            <a:spAutoFit/>
          </a:bodyPr>
          <a:lstStyle/>
          <a:p>
            <a:pPr marL="604519" lvl="1" indent="-302260" algn="l">
              <a:lnSpc>
                <a:spcPts val="3919"/>
              </a:lnSpc>
              <a:buFont typeface="Arial"/>
              <a:buChar char="•"/>
            </a:pPr>
            <a:r>
              <a:rPr lang="es-US" sz="2799" b="0" i="0" u="none" strike="noStrike" cap="none" baseline="0">
                <a:solidFill>
                  <a:srgbClr val="000000"/>
                </a:solidFill>
                <a:effectLst/>
                <a:uFill>
                  <a:solidFill>
                    <a:prstClr val="black">
                      <a:alpha val="0"/>
                    </a:prstClr>
                  </a:solidFill>
                </a:uFill>
                <a:latin typeface="Calibri (MS)"/>
                <a:ea typeface="Calibri (MS)"/>
                <a:cs typeface="Calibri (MS)"/>
              </a:rPr>
              <a:t>Toma capturas de pantalla.</a:t>
            </a:r>
          </a:p>
          <a:p>
            <a:pPr marL="604519" lvl="1" indent="-302260" algn="l">
              <a:lnSpc>
                <a:spcPts val="3919"/>
              </a:lnSpc>
              <a:buFont typeface="Arial"/>
              <a:buChar char="•"/>
            </a:pPr>
            <a:r>
              <a:rPr lang="es-US" sz="2799" b="0" i="0" u="none" strike="noStrike" cap="none" baseline="0">
                <a:solidFill>
                  <a:srgbClr val="000000"/>
                </a:solidFill>
                <a:effectLst/>
                <a:uFill>
                  <a:solidFill>
                    <a:prstClr val="black">
                      <a:alpha val="0"/>
                    </a:prstClr>
                  </a:solidFill>
                </a:uFill>
                <a:latin typeface="Calibri (MS)"/>
                <a:ea typeface="Calibri (MS)"/>
                <a:cs typeface="Calibri (MS)"/>
              </a:rPr>
              <a:t>Bloquea a las personas.</a:t>
            </a:r>
          </a:p>
          <a:p>
            <a:pPr marL="604519" lvl="1" indent="-302260" algn="l">
              <a:lnSpc>
                <a:spcPts val="3919"/>
              </a:lnSpc>
              <a:buFont typeface="Arial"/>
              <a:buChar char="•"/>
            </a:pPr>
            <a:r>
              <a:rPr lang="es-US" sz="2799" b="0" i="0" u="none" strike="noStrike" cap="none" baseline="0">
                <a:solidFill>
                  <a:srgbClr val="000000"/>
                </a:solidFill>
                <a:effectLst/>
                <a:uFill>
                  <a:solidFill>
                    <a:prstClr val="black">
                      <a:alpha val="0"/>
                    </a:prstClr>
                  </a:solidFill>
                </a:uFill>
                <a:latin typeface="Calibri (MS)"/>
                <a:ea typeface="Calibri (MS)"/>
                <a:cs typeface="Calibri (MS)"/>
              </a:rPr>
              <a:t>Presenta una denuncia ante la policía.</a:t>
            </a:r>
          </a:p>
          <a:p>
            <a:pPr marL="604519" lvl="1" indent="-302260" algn="l">
              <a:lnSpc>
                <a:spcPts val="3919"/>
              </a:lnSpc>
              <a:buFont typeface="Arial"/>
              <a:buChar char="•"/>
            </a:pPr>
            <a:r>
              <a:rPr lang="es-US" sz="2799" b="0" i="0" u="none" strike="noStrike" cap="none" baseline="0">
                <a:solidFill>
                  <a:srgbClr val="000000"/>
                </a:solidFill>
                <a:effectLst/>
                <a:uFill>
                  <a:solidFill>
                    <a:prstClr val="black">
                      <a:alpha val="0"/>
                    </a:prstClr>
                  </a:solidFill>
                </a:uFill>
                <a:latin typeface="Calibri (MS)"/>
                <a:ea typeface="Calibri (MS)"/>
                <a:cs typeface="Calibri (MS)"/>
              </a:rPr>
              <a:t>Llama a Cybertipline.</a:t>
            </a:r>
          </a:p>
        </p:txBody>
      </p:sp>
      <p:sp>
        <p:nvSpPr>
          <p:cNvPr id="12" name="TextBox 12"/>
          <p:cNvSpPr txBox="1"/>
          <p:nvPr/>
        </p:nvSpPr>
        <p:spPr>
          <a:xfrm>
            <a:off x="1066800" y="5406754"/>
            <a:ext cx="8077200" cy="3970831"/>
          </a:xfrm>
          <a:prstGeom prst="rect">
            <a:avLst/>
          </a:prstGeom>
        </p:spPr>
        <p:txBody>
          <a:bodyPr wrap="square" lIns="0" tIns="0" rIns="0" bIns="0" rtlCol="0" anchor="t">
            <a:spAutoFit/>
          </a:bodyPr>
          <a:lstStyle/>
          <a:p>
            <a:pPr marL="604519" lvl="1" indent="-302260" algn="l">
              <a:lnSpc>
                <a:spcPts val="3919"/>
              </a:lnSpc>
              <a:buFont typeface="Arial"/>
              <a:buChar char="•"/>
            </a:pP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Elige una contraseña diferente para cada cuenta.</a:t>
            </a:r>
          </a:p>
          <a:p>
            <a:pPr marL="604519" lvl="1" indent="-302260" algn="l">
              <a:lnSpc>
                <a:spcPts val="3919"/>
              </a:lnSpc>
              <a:buFont typeface="Arial"/>
              <a:buChar char="•"/>
            </a:pP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Utiliza los parámetros de privacidad.</a:t>
            </a:r>
          </a:p>
          <a:p>
            <a:pPr marL="604519" lvl="1" indent="-302260" algn="l">
              <a:lnSpc>
                <a:spcPts val="3919"/>
              </a:lnSpc>
              <a:buFont typeface="Arial"/>
              <a:buChar char="•"/>
            </a:pP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Elige cuidadosamente a quién añades en las redes sociales.</a:t>
            </a:r>
          </a:p>
          <a:p>
            <a:pPr marL="604519" lvl="1" indent="-302260" algn="l">
              <a:lnSpc>
                <a:spcPts val="3919"/>
              </a:lnSpc>
              <a:buFont typeface="Arial"/>
              <a:buChar char="•"/>
            </a:pP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Limita el acceso a tu ubicación.</a:t>
            </a:r>
          </a:p>
          <a:p>
            <a:pPr marL="604519" lvl="1" indent="-302260" algn="l">
              <a:lnSpc>
                <a:spcPts val="3919"/>
              </a:lnSpc>
              <a:buFont typeface="Arial"/>
              <a:buChar char="•"/>
            </a:pP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No compartas información personal en línea.</a:t>
            </a:r>
          </a:p>
          <a:p>
            <a:pPr marL="604519" lvl="1" indent="-302260" algn="l">
              <a:lnSpc>
                <a:spcPts val="3919"/>
              </a:lnSpc>
              <a:buFont typeface="Arial"/>
              <a:buChar char="•"/>
            </a:pP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No compartas las contraseñas.</a:t>
            </a:r>
          </a:p>
          <a:p>
            <a:pPr marL="604519" lvl="1" indent="-302260" algn="l">
              <a:lnSpc>
                <a:spcPts val="3919"/>
              </a:lnSpc>
              <a:buFont typeface="Arial"/>
              <a:buChar char="•"/>
            </a:pP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No compartas ni reenvíes contenido explícito.</a:t>
            </a:r>
          </a:p>
        </p:txBody>
      </p:sp>
      <p:sp>
        <p:nvSpPr>
          <p:cNvPr id="13" name="TextBox 13"/>
          <p:cNvSpPr txBox="1"/>
          <p:nvPr/>
        </p:nvSpPr>
        <p:spPr>
          <a:xfrm>
            <a:off x="2997721" y="2776926"/>
            <a:ext cx="12593412" cy="970009"/>
          </a:xfrm>
          <a:prstGeom prst="rect">
            <a:avLst/>
          </a:prstGeom>
        </p:spPr>
        <p:txBody>
          <a:bodyPr wrap="square" lIns="0" tIns="0" rIns="0" bIns="0" rtlCol="0" anchor="t">
            <a:spAutoFit/>
          </a:bodyPr>
          <a:lstStyle/>
          <a:p>
            <a:pPr algn="ctr">
              <a:lnSpc>
                <a:spcPts val="3919"/>
              </a:lnSpc>
            </a:pPr>
            <a:r>
              <a:rPr lang="es-US" sz="2799" b="1" i="0" u="none" strike="noStrike" cap="none" baseline="0" dirty="0">
                <a:solidFill>
                  <a:srgbClr val="000000"/>
                </a:solidFill>
                <a:effectLst/>
                <a:uFill>
                  <a:solidFill>
                    <a:prstClr val="black">
                      <a:alpha val="0"/>
                    </a:prstClr>
                  </a:solidFill>
                </a:uFill>
                <a:latin typeface="Calibri (MS) Bold"/>
                <a:ea typeface="Calibri (MS) Bold"/>
                <a:cs typeface="Calibri (MS) Bold"/>
              </a:rPr>
              <a:t>Sextorsión: </a:t>
            </a: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es cuando un menor es amenazado o chantajeado con una imagen donde está desnudo a cambio de imágenes adicionales, actividad sexual o dinero de su parte.</a:t>
            </a:r>
          </a:p>
        </p:txBody>
      </p:sp>
      <p:sp>
        <p:nvSpPr>
          <p:cNvPr id="14" name="TextBox 14"/>
          <p:cNvSpPr txBox="1"/>
          <p:nvPr/>
        </p:nvSpPr>
        <p:spPr>
          <a:xfrm>
            <a:off x="1676400" y="4595495"/>
            <a:ext cx="6054610" cy="482061"/>
          </a:xfrm>
          <a:prstGeom prst="rect">
            <a:avLst/>
          </a:prstGeom>
        </p:spPr>
        <p:txBody>
          <a:bodyPr lIns="0" tIns="0" rIns="0" bIns="0" rtlCol="0" anchor="t">
            <a:spAutoFit/>
          </a:bodyPr>
          <a:lstStyle/>
          <a:p>
            <a:pPr algn="ctr">
              <a:lnSpc>
                <a:spcPts val="3919"/>
              </a:lnSpc>
            </a:pPr>
            <a:r>
              <a:rPr lang="es-US" sz="2799" b="1" i="0" u="none" strike="noStrike" cap="none" baseline="0" dirty="0">
                <a:solidFill>
                  <a:srgbClr val="000000"/>
                </a:solidFill>
                <a:effectLst/>
                <a:uFill>
                  <a:solidFill>
                    <a:prstClr val="black">
                      <a:alpha val="0"/>
                    </a:prstClr>
                  </a:solidFill>
                </a:uFill>
                <a:latin typeface="Calibri (MS) Bold"/>
                <a:ea typeface="Calibri (MS) Bold"/>
                <a:cs typeface="Calibri (MS) Bold"/>
              </a:rPr>
              <a:t>Sugerencias de privacidad</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8100"/>
            <a:ext cx="18288000" cy="1123971"/>
            <a:chOff x="0" y="0"/>
            <a:chExt cx="4816593" cy="296025"/>
          </a:xfrm>
        </p:grpSpPr>
        <p:sp>
          <p:nvSpPr>
            <p:cNvPr id="3" name="Freeform 3"/>
            <p:cNvSpPr/>
            <p:nvPr/>
          </p:nvSpPr>
          <p:spPr>
            <a:xfrm>
              <a:off x="0" y="0"/>
              <a:ext cx="4816592" cy="296025"/>
            </a:xfrm>
            <a:custGeom>
              <a:avLst/>
              <a:gdLst/>
              <a:ahLst/>
              <a:cxnLst/>
              <a:rect l="l" t="t" r="r" b="b"/>
              <a:pathLst>
                <a:path w="4816592" h="296025">
                  <a:moveTo>
                    <a:pt x="0" y="0"/>
                  </a:moveTo>
                  <a:lnTo>
                    <a:pt x="4816592" y="0"/>
                  </a:lnTo>
                  <a:lnTo>
                    <a:pt x="4816592" y="296025"/>
                  </a:lnTo>
                  <a:lnTo>
                    <a:pt x="0" y="296025"/>
                  </a:lnTo>
                  <a:close/>
                </a:path>
              </a:pathLst>
            </a:custGeom>
            <a:solidFill>
              <a:srgbClr val="0C938B"/>
            </a:solidFill>
          </p:spPr>
          <p:txBody>
            <a:bodyPr/>
            <a:lstStyle/>
            <a:p>
              <a:endParaRPr lang="en-US"/>
            </a:p>
          </p:txBody>
        </p:sp>
        <p:sp>
          <p:nvSpPr>
            <p:cNvPr id="4" name="TextBox 4"/>
            <p:cNvSpPr txBox="1"/>
            <p:nvPr/>
          </p:nvSpPr>
          <p:spPr>
            <a:xfrm>
              <a:off x="0" y="-85725"/>
              <a:ext cx="4816593" cy="381750"/>
            </a:xfrm>
            <a:prstGeom prst="rect">
              <a:avLst/>
            </a:prstGeom>
          </p:spPr>
          <p:txBody>
            <a:bodyPr lIns="50800" tIns="50800" rIns="50800" bIns="50800" rtlCol="0" anchor="ctr"/>
            <a:lstStyle/>
            <a:p>
              <a:pPr algn="ctr">
                <a:lnSpc>
                  <a:spcPts val="2666"/>
                </a:lnSpc>
              </a:pPr>
              <a:endParaRPr/>
            </a:p>
          </p:txBody>
        </p:sp>
      </p:grpSp>
      <p:sp>
        <p:nvSpPr>
          <p:cNvPr id="5" name="TextBox 5"/>
          <p:cNvSpPr txBox="1"/>
          <p:nvPr/>
        </p:nvSpPr>
        <p:spPr>
          <a:xfrm>
            <a:off x="2057398" y="2705100"/>
            <a:ext cx="14173200" cy="2320315"/>
          </a:xfrm>
          <a:prstGeom prst="rect">
            <a:avLst/>
          </a:prstGeom>
        </p:spPr>
        <p:txBody>
          <a:bodyPr wrap="square" lIns="0" tIns="0" rIns="0" bIns="0" rtlCol="0" anchor="t">
            <a:spAutoFit/>
          </a:bodyPr>
          <a:lstStyle/>
          <a:p>
            <a:pPr algn="ctr">
              <a:lnSpc>
                <a:spcPts val="6300"/>
              </a:lnSpc>
            </a:pPr>
            <a:r>
              <a:rPr lang="es-US" sz="3000" b="0" i="0" u="none" strike="noStrike" cap="none" baseline="0" dirty="0" err="1">
                <a:solidFill>
                  <a:srgbClr val="000000"/>
                </a:solidFill>
                <a:effectLst/>
                <a:uFill>
                  <a:solidFill>
                    <a:prstClr val="black">
                      <a:alpha val="0"/>
                    </a:prstClr>
                  </a:solidFill>
                </a:uFill>
                <a:latin typeface="Calibri (MS)"/>
                <a:ea typeface="Calibri (MS)"/>
                <a:cs typeface="Calibri (MS)"/>
              </a:rPr>
              <a:t>Connect</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for </a:t>
            </a:r>
            <a:r>
              <a:rPr lang="es-US" sz="3000" b="0" i="0" u="none" strike="noStrike" cap="none" baseline="0" dirty="0" err="1">
                <a:solidFill>
                  <a:srgbClr val="000000"/>
                </a:solidFill>
                <a:effectLst/>
                <a:uFill>
                  <a:solidFill>
                    <a:prstClr val="black">
                      <a:alpha val="0"/>
                    </a:prstClr>
                  </a:solidFill>
                </a:uFill>
                <a:latin typeface="Calibri (MS)"/>
                <a:ea typeface="Calibri (MS)"/>
                <a:cs typeface="Calibri (MS)"/>
              </a:rPr>
              <a:t>Freedom</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es una organización 501(c)(3) sin fines de lucro comprometida a proporcionar materiales gratuitos sobre </a:t>
            </a: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seguridad en línea</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y </a:t>
            </a: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concientización sobre la trata de personas</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a aquellas partes que estén interesadas dentro del entorno educativo.</a:t>
            </a:r>
          </a:p>
        </p:txBody>
      </p:sp>
      <p:sp>
        <p:nvSpPr>
          <p:cNvPr id="6" name="TextBox 6"/>
          <p:cNvSpPr txBox="1"/>
          <p:nvPr/>
        </p:nvSpPr>
        <p:spPr>
          <a:xfrm>
            <a:off x="770096" y="38100"/>
            <a:ext cx="16747804" cy="790024"/>
          </a:xfrm>
          <a:prstGeom prst="rect">
            <a:avLst/>
          </a:prstGeom>
        </p:spPr>
        <p:txBody>
          <a:bodyPr wrap="square" lIns="0" tIns="0" rIns="0" bIns="0" rtlCol="0" anchor="t">
            <a:spAutoFit/>
          </a:bodyP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LA PREVENCIÓN A TRAVÉS DE LA EDUCACIÓN ES LA SOLUCIÓN</a:t>
            </a:r>
          </a:p>
        </p:txBody>
      </p:sp>
      <p:sp>
        <p:nvSpPr>
          <p:cNvPr id="7" name="Freeform 7">
            <a:extLst>
              <a:ext uri="{FF2B5EF4-FFF2-40B4-BE49-F238E27FC236}">
                <a16:creationId xmlns:a16="http://schemas.microsoft.com/office/drawing/2014/main" id="{376DA3F7-8575-4940-74CB-5CB5440F482D}"/>
              </a:ext>
            </a:extLst>
          </p:cNvPr>
          <p:cNvSpPr/>
          <p:nvPr/>
        </p:nvSpPr>
        <p:spPr>
          <a:xfrm>
            <a:off x="5383103" y="7014298"/>
            <a:ext cx="7521793" cy="2633258"/>
          </a:xfrm>
          <a:custGeom>
            <a:avLst/>
            <a:gdLst/>
            <a:ahLst/>
            <a:cxnLst/>
            <a:rect l="l" t="t" r="r" b="b"/>
            <a:pathLst>
              <a:path w="7521793" h="2633258">
                <a:moveTo>
                  <a:pt x="0" y="0"/>
                </a:moveTo>
                <a:lnTo>
                  <a:pt x="7521794" y="0"/>
                </a:lnTo>
                <a:lnTo>
                  <a:pt x="7521794" y="2633257"/>
                </a:lnTo>
                <a:lnTo>
                  <a:pt x="0" y="2633257"/>
                </a:lnTo>
                <a:lnTo>
                  <a:pt x="0" y="0"/>
                </a:lnTo>
                <a:close/>
              </a:path>
            </a:pathLst>
          </a:custGeom>
          <a:blipFill>
            <a:blip r:embed="rId2"/>
            <a:stretch>
              <a:fillRect/>
            </a:stretch>
          </a:blipFill>
        </p:spPr>
        <p:txBody>
          <a:bodyPr/>
          <a:lstStyle/>
          <a:p>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148337" cy="10287000"/>
            <a:chOff x="0" y="0"/>
            <a:chExt cx="1355941" cy="2709333"/>
          </a:xfrm>
        </p:grpSpPr>
        <p:sp>
          <p:nvSpPr>
            <p:cNvPr id="3" name="Freeform 3"/>
            <p:cNvSpPr/>
            <p:nvPr/>
          </p:nvSpPr>
          <p:spPr>
            <a:xfrm>
              <a:off x="0" y="0"/>
              <a:ext cx="1355941" cy="2709333"/>
            </a:xfrm>
            <a:custGeom>
              <a:avLst/>
              <a:gdLst/>
              <a:ahLst/>
              <a:cxnLst/>
              <a:rect l="l" t="t" r="r" b="b"/>
              <a:pathLst>
                <a:path w="1355941" h="2709333">
                  <a:moveTo>
                    <a:pt x="0" y="0"/>
                  </a:moveTo>
                  <a:lnTo>
                    <a:pt x="1355941" y="0"/>
                  </a:lnTo>
                  <a:lnTo>
                    <a:pt x="1355941" y="2709333"/>
                  </a:lnTo>
                  <a:lnTo>
                    <a:pt x="0" y="2709333"/>
                  </a:lnTo>
                  <a:close/>
                </a:path>
              </a:pathLst>
            </a:custGeom>
            <a:solidFill>
              <a:srgbClr val="0C938B"/>
            </a:solidFill>
          </p:spPr>
          <p:txBody>
            <a:bodyPr/>
            <a:lstStyle/>
            <a:p>
              <a:endParaRPr lang="en-US"/>
            </a:p>
          </p:txBody>
        </p:sp>
        <p:sp>
          <p:nvSpPr>
            <p:cNvPr id="4" name="TextBox 4"/>
            <p:cNvSpPr txBox="1"/>
            <p:nvPr/>
          </p:nvSpPr>
          <p:spPr>
            <a:xfrm>
              <a:off x="0" y="-76200"/>
              <a:ext cx="1355941" cy="278553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5943600" y="1634668"/>
            <a:ext cx="10293300" cy="7410805"/>
          </a:xfrm>
          <a:prstGeom prst="rect">
            <a:avLst/>
          </a:prstGeom>
        </p:spPr>
        <p:txBody>
          <a:bodyPr lIns="0" tIns="0" rIns="0" bIns="0" rtlCol="0" anchor="t">
            <a:spAutoFit/>
          </a:bodyPr>
          <a:lstStyle/>
          <a:p>
            <a:pPr marL="820421" lvl="1" indent="-410210" algn="l">
              <a:lnSpc>
                <a:spcPts val="5320"/>
              </a:lnSpc>
              <a:buAutoNum type="arabicPeriod"/>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Introducción a la explotación sexual en línea</a:t>
            </a:r>
          </a:p>
          <a:p>
            <a:pPr marL="820421" lvl="1" indent="-410210" algn="l">
              <a:lnSpc>
                <a:spcPts val="5320"/>
              </a:lnSpc>
              <a:buAutoNum type="arabicPeriod"/>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Video “Se llama sextorsión” del NCMEC (2 min.) </a:t>
            </a:r>
          </a:p>
          <a:p>
            <a:pPr marL="1640841" lvl="2" indent="-546947" algn="l">
              <a:lnSpc>
                <a:spcPts val="5320"/>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Preguntas de debate</a:t>
            </a:r>
          </a:p>
          <a:p>
            <a:pPr marL="820421" lvl="1" indent="-410210" algn="l">
              <a:lnSpc>
                <a:spcPts val="5320"/>
              </a:lnSpc>
              <a:buAutoNum type="arabicPeriod"/>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Sugerencias de privacidad</a:t>
            </a:r>
          </a:p>
          <a:p>
            <a:pPr marL="820421" lvl="1" indent="-410210" algn="l">
              <a:lnSpc>
                <a:spcPts val="5320"/>
              </a:lnSpc>
              <a:buAutoNum type="arabicPeriod"/>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Tomar medidas</a:t>
            </a:r>
          </a:p>
          <a:p>
            <a:pPr marL="820421" lvl="1" indent="-410210" algn="l">
              <a:lnSpc>
                <a:spcPts val="5320"/>
              </a:lnSpc>
              <a:buAutoNum type="arabicPeriod"/>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Video “Los amigos pueden ayudar a detener el abuso sexual” de </a:t>
            </a:r>
            <a:r>
              <a:rPr lang="es-US" sz="3000" b="0" i="0" u="none" strike="noStrike" cap="none" baseline="0" dirty="0" err="1">
                <a:solidFill>
                  <a:srgbClr val="000000"/>
                </a:solidFill>
                <a:effectLst/>
                <a:uFill>
                  <a:solidFill>
                    <a:prstClr val="black">
                      <a:alpha val="0"/>
                    </a:prstClr>
                  </a:solidFill>
                </a:uFill>
                <a:latin typeface="Calibri (MS)"/>
                <a:ea typeface="Calibri (MS)"/>
                <a:cs typeface="Calibri (MS)"/>
              </a:rPr>
              <a:t>Fight</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Child Abuse (5 min.)</a:t>
            </a:r>
          </a:p>
          <a:p>
            <a:pPr marL="1640841" lvl="2" indent="-546947" algn="l">
              <a:lnSpc>
                <a:spcPts val="5320"/>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Preguntas de debate</a:t>
            </a:r>
          </a:p>
          <a:p>
            <a:pPr marL="820421" lvl="1" indent="-410210" algn="l">
              <a:lnSpc>
                <a:spcPts val="5320"/>
              </a:lnSpc>
              <a:buAutoNum type="arabicPeriod"/>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Folleto del NCMEC: Seguridad en redes sociales para adolescentes</a:t>
            </a:r>
          </a:p>
          <a:p>
            <a:pPr marL="820421" lvl="1" indent="-410210" algn="l">
              <a:lnSpc>
                <a:spcPts val="5320"/>
              </a:lnSpc>
              <a:buAutoNum type="arabicPeriod"/>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Actividad</a:t>
            </a:r>
          </a:p>
        </p:txBody>
      </p:sp>
      <p:sp>
        <p:nvSpPr>
          <p:cNvPr id="6" name="Freeform 6"/>
          <p:cNvSpPr/>
          <p:nvPr/>
        </p:nvSpPr>
        <p:spPr>
          <a:xfrm>
            <a:off x="291970" y="4214708"/>
            <a:ext cx="4564398" cy="489545"/>
          </a:xfrm>
          <a:custGeom>
            <a:avLst/>
            <a:gdLst/>
            <a:ahLst/>
            <a:cxnLst/>
            <a:rect l="l" t="t" r="r" b="b"/>
            <a:pathLst>
              <a:path w="4564398" h="489545">
                <a:moveTo>
                  <a:pt x="0" y="0"/>
                </a:moveTo>
                <a:lnTo>
                  <a:pt x="4564397" y="0"/>
                </a:lnTo>
                <a:lnTo>
                  <a:pt x="4564397" y="489546"/>
                </a:lnTo>
                <a:lnTo>
                  <a:pt x="0" y="489546"/>
                </a:lnTo>
                <a:lnTo>
                  <a:pt x="0" y="0"/>
                </a:lnTo>
                <a:close/>
              </a:path>
            </a:pathLst>
          </a:custGeom>
          <a:blipFill>
            <a:blip r:embed="rId2"/>
            <a:stretch>
              <a:fillRect t="-801860" r="-2906" b="-390030"/>
            </a:stretch>
          </a:blipFill>
        </p:spPr>
        <p:txBody>
          <a:bodyPr/>
          <a:lstStyle/>
          <a:p>
            <a:endParaRPr lang="en-US"/>
          </a:p>
        </p:txBody>
      </p:sp>
      <p:grpSp>
        <p:nvGrpSpPr>
          <p:cNvPr id="7" name="Group 7"/>
          <p:cNvGrpSpPr/>
          <p:nvPr/>
        </p:nvGrpSpPr>
        <p:grpSpPr>
          <a:xfrm>
            <a:off x="291970" y="4586183"/>
            <a:ext cx="4564398" cy="1797099"/>
            <a:chOff x="0" y="0"/>
            <a:chExt cx="1202146" cy="473310"/>
          </a:xfrm>
        </p:grpSpPr>
        <p:sp>
          <p:nvSpPr>
            <p:cNvPr id="8" name="Freeform 8"/>
            <p:cNvSpPr/>
            <p:nvPr/>
          </p:nvSpPr>
          <p:spPr>
            <a:xfrm>
              <a:off x="0" y="0"/>
              <a:ext cx="1202146" cy="473310"/>
            </a:xfrm>
            <a:custGeom>
              <a:avLst/>
              <a:gdLst/>
              <a:ahLst/>
              <a:cxnLst/>
              <a:rect l="l" t="t" r="r" b="b"/>
              <a:pathLst>
                <a:path w="1202146" h="473309">
                  <a:moveTo>
                    <a:pt x="0" y="0"/>
                  </a:moveTo>
                  <a:lnTo>
                    <a:pt x="1202146" y="0"/>
                  </a:lnTo>
                  <a:lnTo>
                    <a:pt x="1202146" y="473310"/>
                  </a:lnTo>
                  <a:lnTo>
                    <a:pt x="0" y="473310"/>
                  </a:lnTo>
                  <a:close/>
                </a:path>
              </a:pathLst>
            </a:custGeom>
            <a:solidFill>
              <a:srgbClr val="FCE884"/>
            </a:solidFill>
          </p:spPr>
          <p:txBody>
            <a:bodyPr/>
            <a:lstStyle/>
            <a:p>
              <a:endParaRPr lang="en-US"/>
            </a:p>
          </p:txBody>
        </p:sp>
        <p:sp>
          <p:nvSpPr>
            <p:cNvPr id="9" name="TextBox 9"/>
            <p:cNvSpPr txBox="1"/>
            <p:nvPr/>
          </p:nvSpPr>
          <p:spPr>
            <a:xfrm>
              <a:off x="0" y="-76200"/>
              <a:ext cx="1202146" cy="549510"/>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291970" y="1094015"/>
            <a:ext cx="4564398" cy="3120694"/>
          </a:xfrm>
          <a:custGeom>
            <a:avLst/>
            <a:gdLst/>
            <a:ahLst/>
            <a:cxnLst/>
            <a:rect l="l" t="t" r="r" b="b"/>
            <a:pathLst>
              <a:path w="4564398" h="3120694">
                <a:moveTo>
                  <a:pt x="0" y="0"/>
                </a:moveTo>
                <a:lnTo>
                  <a:pt x="4564397" y="0"/>
                </a:lnTo>
                <a:lnTo>
                  <a:pt x="4564397" y="3120693"/>
                </a:lnTo>
                <a:lnTo>
                  <a:pt x="0" y="3120693"/>
                </a:lnTo>
                <a:lnTo>
                  <a:pt x="0" y="0"/>
                </a:lnTo>
                <a:close/>
              </a:path>
            </a:pathLst>
          </a:custGeom>
          <a:blipFill>
            <a:blip r:embed="rId3"/>
            <a:stretch>
              <a:fillRect l="-5288" r="-8662"/>
            </a:stretch>
          </a:blipFill>
        </p:spPr>
        <p:txBody>
          <a:bodyPr/>
          <a:lstStyle/>
          <a:p>
            <a:endParaRPr lang="en-US"/>
          </a:p>
        </p:txBody>
      </p:sp>
      <p:sp>
        <p:nvSpPr>
          <p:cNvPr id="11" name="TextBox 11"/>
          <p:cNvSpPr txBox="1"/>
          <p:nvPr/>
        </p:nvSpPr>
        <p:spPr>
          <a:xfrm>
            <a:off x="1610852" y="371735"/>
            <a:ext cx="1926632" cy="526234"/>
          </a:xfrm>
          <a:prstGeom prst="rect">
            <a:avLst/>
          </a:prstGeom>
        </p:spPr>
        <p:txBody>
          <a:bodyPr wrap="square" lIns="0" tIns="0" rIns="0" bIns="0" rtlCol="0" anchor="t">
            <a:spAutoFit/>
          </a:bodyPr>
          <a:lstStyle/>
          <a:p>
            <a:pPr algn="ctr">
              <a:lnSpc>
                <a:spcPts val="4480"/>
              </a:lnSpc>
            </a:pPr>
            <a:r>
              <a:rPr lang="es-US" sz="3200" b="1" i="0" u="none" strike="noStrike" cap="none" baseline="0" dirty="0">
                <a:solidFill>
                  <a:srgbClr val="FFFFFF"/>
                </a:solidFill>
                <a:effectLst/>
                <a:uFill>
                  <a:solidFill>
                    <a:prstClr val="black">
                      <a:alpha val="0"/>
                    </a:prstClr>
                  </a:solidFill>
                </a:uFill>
                <a:latin typeface="Calibri (MS) Bold"/>
                <a:ea typeface="Calibri (MS) Bold"/>
                <a:cs typeface="Calibri (MS) Bold"/>
              </a:rPr>
              <a:t> Lección</a:t>
            </a:r>
          </a:p>
        </p:txBody>
      </p:sp>
      <p:sp>
        <p:nvSpPr>
          <p:cNvPr id="12" name="TextBox 12"/>
          <p:cNvSpPr txBox="1"/>
          <p:nvPr/>
        </p:nvSpPr>
        <p:spPr>
          <a:xfrm>
            <a:off x="7226407" y="447397"/>
            <a:ext cx="7727685" cy="842731"/>
          </a:xfrm>
          <a:prstGeom prst="rect">
            <a:avLst/>
          </a:prstGeom>
        </p:spPr>
        <p:txBody>
          <a:bodyPr wrap="square" lIns="0" tIns="0" rIns="0" bIns="0" rtlCol="0" anchor="t">
            <a:spAutoFit/>
          </a:bodyPr>
          <a:lstStyle/>
          <a:p>
            <a:pPr algn="ctr">
              <a:lnSpc>
                <a:spcPts val="7699"/>
              </a:lnSpc>
            </a:pPr>
            <a:r>
              <a:rPr lang="es-US" sz="3500" b="1" i="0" u="none" strike="noStrike" cap="none" baseline="0" dirty="0">
                <a:solidFill>
                  <a:srgbClr val="000000"/>
                </a:solidFill>
                <a:effectLst/>
                <a:uFill>
                  <a:solidFill>
                    <a:prstClr val="black">
                      <a:alpha val="0"/>
                    </a:prstClr>
                  </a:solidFill>
                </a:uFill>
                <a:latin typeface="Calibri (MS) Bold"/>
                <a:ea typeface="Calibri (MS) Bold"/>
                <a:cs typeface="Calibri (MS) Bold"/>
              </a:rPr>
              <a:t> Resumen de la lección</a:t>
            </a:r>
          </a:p>
        </p:txBody>
      </p:sp>
      <p:sp>
        <p:nvSpPr>
          <p:cNvPr id="13" name="TextBox 13"/>
          <p:cNvSpPr txBox="1"/>
          <p:nvPr/>
        </p:nvSpPr>
        <p:spPr>
          <a:xfrm>
            <a:off x="417406" y="4912361"/>
            <a:ext cx="4313525" cy="980034"/>
          </a:xfrm>
          <a:prstGeom prst="rect">
            <a:avLst/>
          </a:prstGeom>
        </p:spPr>
        <p:txBody>
          <a:bodyPr lIns="0" tIns="0" rIns="0" bIns="0" rtlCol="0" anchor="t">
            <a:spAutoFit/>
          </a:bodyPr>
          <a:lstStyle/>
          <a:p>
            <a:pPr algn="ctr">
              <a:lnSpc>
                <a:spcPts val="3920"/>
              </a:lnSpc>
            </a:pPr>
            <a:r>
              <a:rPr lang="es-US" sz="2800" b="1" i="0" u="none" strike="noStrike" cap="none" baseline="0">
                <a:solidFill>
                  <a:srgbClr val="FCFCFD"/>
                </a:solidFill>
                <a:effectLst/>
                <a:uFill>
                  <a:solidFill>
                    <a:prstClr val="black">
                      <a:alpha val="0"/>
                    </a:prstClr>
                  </a:solidFill>
                </a:uFill>
                <a:latin typeface="Calibri (MS) Bold"/>
                <a:ea typeface="Calibri (MS) Bold"/>
                <a:cs typeface="Calibri (MS) Bold"/>
              </a:rPr>
              <a:t>Cómo protegerte y proteger a tus amigos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2500" y="1325648"/>
            <a:ext cx="4686609" cy="712161"/>
            <a:chOff x="0" y="0"/>
            <a:chExt cx="1234333" cy="187565"/>
          </a:xfrm>
        </p:grpSpPr>
        <p:sp>
          <p:nvSpPr>
            <p:cNvPr id="3" name="Freeform 3"/>
            <p:cNvSpPr/>
            <p:nvPr/>
          </p:nvSpPr>
          <p:spPr>
            <a:xfrm>
              <a:off x="0" y="0"/>
              <a:ext cx="1234333" cy="187565"/>
            </a:xfrm>
            <a:custGeom>
              <a:avLst/>
              <a:gdLst/>
              <a:ahLst/>
              <a:cxnLst/>
              <a:rect l="l" t="t" r="r" b="b"/>
              <a:pathLst>
                <a:path w="1234333" h="187565">
                  <a:moveTo>
                    <a:pt x="0" y="0"/>
                  </a:moveTo>
                  <a:lnTo>
                    <a:pt x="1234333" y="0"/>
                  </a:lnTo>
                  <a:lnTo>
                    <a:pt x="1234333" y="187565"/>
                  </a:lnTo>
                  <a:lnTo>
                    <a:pt x="0" y="187565"/>
                  </a:lnTo>
                  <a:close/>
                </a:path>
              </a:pathLst>
            </a:custGeom>
            <a:solidFill>
              <a:srgbClr val="FEFEFE"/>
            </a:solidFill>
          </p:spPr>
          <p:txBody>
            <a:bodyPr/>
            <a:lstStyle/>
            <a:p>
              <a:endParaRPr lang="en-US"/>
            </a:p>
          </p:txBody>
        </p:sp>
        <p:sp>
          <p:nvSpPr>
            <p:cNvPr id="4" name="TextBox 4"/>
            <p:cNvSpPr txBox="1"/>
            <p:nvPr/>
          </p:nvSpPr>
          <p:spPr>
            <a:xfrm>
              <a:off x="0" y="-76200"/>
              <a:ext cx="1234333" cy="26376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0"/>
            <a:ext cx="18288000" cy="824865"/>
            <a:chOff x="0" y="0"/>
            <a:chExt cx="4816593" cy="217248"/>
          </a:xfrm>
        </p:grpSpPr>
        <p:sp>
          <p:nvSpPr>
            <p:cNvPr id="6" name="Freeform 6"/>
            <p:cNvSpPr/>
            <p:nvPr/>
          </p:nvSpPr>
          <p:spPr>
            <a:xfrm>
              <a:off x="0" y="0"/>
              <a:ext cx="4816592" cy="217248"/>
            </a:xfrm>
            <a:custGeom>
              <a:avLst/>
              <a:gdLst/>
              <a:ahLst/>
              <a:cxnLst/>
              <a:rect l="l" t="t" r="r" b="b"/>
              <a:pathLst>
                <a:path w="4816592" h="217248">
                  <a:moveTo>
                    <a:pt x="0" y="0"/>
                  </a:moveTo>
                  <a:lnTo>
                    <a:pt x="4816592" y="0"/>
                  </a:lnTo>
                  <a:lnTo>
                    <a:pt x="4816592" y="217248"/>
                  </a:lnTo>
                  <a:lnTo>
                    <a:pt x="0" y="217248"/>
                  </a:lnTo>
                  <a:close/>
                </a:path>
              </a:pathLst>
            </a:custGeom>
            <a:solidFill>
              <a:srgbClr val="0C938B"/>
            </a:solidFill>
          </p:spPr>
          <p:txBody>
            <a:bodyPr/>
            <a:lstStyle/>
            <a:p>
              <a:endParaRPr lang="en-US"/>
            </a:p>
          </p:txBody>
        </p:sp>
        <p:sp>
          <p:nvSpPr>
            <p:cNvPr id="7" name="TextBox 7"/>
            <p:cNvSpPr txBox="1"/>
            <p:nvPr/>
          </p:nvSpPr>
          <p:spPr>
            <a:xfrm>
              <a:off x="0" y="-76200"/>
              <a:ext cx="4816593" cy="293448"/>
            </a:xfrm>
            <a:prstGeom prst="rect">
              <a:avLst/>
            </a:prstGeom>
          </p:spPr>
          <p:txBody>
            <a:bodyPr lIns="50800" tIns="50800" rIns="50800" bIns="50800" rtlCol="0" anchor="ctr"/>
            <a:lstStyle/>
            <a:p>
              <a:pPr algn="ctr">
                <a:lnSpc>
                  <a:spcPts val="2884"/>
                </a:lnSpc>
              </a:pPr>
              <a:endParaRPr/>
            </a:p>
          </p:txBody>
        </p:sp>
      </p:grpSp>
      <p:sp>
        <p:nvSpPr>
          <p:cNvPr id="8" name="TextBox 8"/>
          <p:cNvSpPr txBox="1"/>
          <p:nvPr/>
        </p:nvSpPr>
        <p:spPr>
          <a:xfrm>
            <a:off x="8069705" y="2613581"/>
            <a:ext cx="9876273" cy="5238300"/>
          </a:xfrm>
          <a:prstGeom prst="rect">
            <a:avLst/>
          </a:prstGeom>
        </p:spPr>
        <p:txBody>
          <a:bodyPr lIns="0" tIns="0" rIns="0" bIns="0" rtlCol="0" anchor="t">
            <a:spAutoFit/>
          </a:bodyPr>
          <a:lstStyle/>
          <a:p>
            <a:pPr algn="ctr">
              <a:lnSpc>
                <a:spcPts val="4599"/>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Engaño de menores en línea</a:t>
            </a:r>
          </a:p>
          <a:p>
            <a:pPr marL="709380" lvl="1" indent="-354690" algn="l">
              <a:lnSpc>
                <a:spcPts val="4599"/>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Una persona se comunica en línea con un menor con la intención de cometer un delito sexual o secuestro</a:t>
            </a:r>
          </a:p>
          <a:p>
            <a:pPr algn="ctr">
              <a:lnSpc>
                <a:spcPts val="4599"/>
              </a:lnSpc>
            </a:pPr>
            <a:endParaRPr lang="en-US" sz="3000" dirty="0">
              <a:solidFill>
                <a:srgbClr val="000000"/>
              </a:solidFill>
              <a:latin typeface="Calibri (MS)"/>
              <a:ea typeface="Calibri (MS)"/>
              <a:cs typeface="Calibri (MS)"/>
              <a:sym typeface="Calibri (MS)"/>
            </a:endParaRPr>
          </a:p>
          <a:p>
            <a:pPr algn="ctr">
              <a:lnSpc>
                <a:spcPts val="4599"/>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Sextorsión</a:t>
            </a:r>
          </a:p>
          <a:p>
            <a:pPr marL="709380" lvl="1" indent="-354690" algn="l">
              <a:lnSpc>
                <a:spcPts val="4599"/>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Una forma de explotación sexual infantil</a:t>
            </a:r>
          </a:p>
          <a:p>
            <a:pPr marL="709380" lvl="1" indent="-354690" algn="l">
              <a:lnSpc>
                <a:spcPts val="4599"/>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Un menor es amenazado o chantajeado con una imagen donde está desnudo a cambio de imágenes adicionales, actividad sexual o dinero de su parte</a:t>
            </a:r>
          </a:p>
        </p:txBody>
      </p:sp>
      <p:sp>
        <p:nvSpPr>
          <p:cNvPr id="9" name="Freeform 9"/>
          <p:cNvSpPr/>
          <p:nvPr/>
        </p:nvSpPr>
        <p:spPr>
          <a:xfrm>
            <a:off x="591184" y="3080112"/>
            <a:ext cx="7336490" cy="4126775"/>
          </a:xfrm>
          <a:custGeom>
            <a:avLst/>
            <a:gdLst/>
            <a:ahLst/>
            <a:cxnLst/>
            <a:rect l="l" t="t" r="r" b="b"/>
            <a:pathLst>
              <a:path w="7336490" h="4126775">
                <a:moveTo>
                  <a:pt x="0" y="0"/>
                </a:moveTo>
                <a:lnTo>
                  <a:pt x="7336490" y="0"/>
                </a:lnTo>
                <a:lnTo>
                  <a:pt x="7336490" y="4126776"/>
                </a:lnTo>
                <a:lnTo>
                  <a:pt x="0" y="4126776"/>
                </a:lnTo>
                <a:lnTo>
                  <a:pt x="0" y="0"/>
                </a:lnTo>
                <a:close/>
              </a:path>
            </a:pathLst>
          </a:custGeom>
          <a:blipFill>
            <a:blip r:embed="rId2"/>
            <a:stretch>
              <a:fillRect/>
            </a:stretch>
          </a:blipFill>
        </p:spPr>
        <p:txBody>
          <a:bodyPr/>
          <a:lstStyle/>
          <a:p>
            <a:endParaRPr lang="en-US"/>
          </a:p>
        </p:txBody>
      </p:sp>
      <p:sp>
        <p:nvSpPr>
          <p:cNvPr id="10" name="TextBox 10"/>
          <p:cNvSpPr txBox="1"/>
          <p:nvPr/>
        </p:nvSpPr>
        <p:spPr>
          <a:xfrm>
            <a:off x="4762" y="-67490"/>
            <a:ext cx="18288000" cy="775405"/>
          </a:xfrm>
          <a:prstGeom prst="rect">
            <a:avLst/>
          </a:prstGeom>
        </p:spPr>
        <p:txBody>
          <a:bodyPr lIns="0" tIns="0" rIns="0" bIns="0" rtlCol="0" anchor="t">
            <a:spAutoFit/>
          </a:bodyPr>
          <a:lstStyle/>
          <a:p>
            <a:pPr algn="ctr">
              <a:lnSpc>
                <a:spcPts val="7000"/>
              </a:lnSpc>
              <a:spcBef>
                <a:spcPct val="0"/>
              </a:spcBef>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Explotación sexual en línea</a:t>
            </a:r>
          </a:p>
        </p:txBody>
      </p:sp>
      <p:sp>
        <p:nvSpPr>
          <p:cNvPr id="11" name="TextBox 11"/>
          <p:cNvSpPr txBox="1"/>
          <p:nvPr/>
        </p:nvSpPr>
        <p:spPr>
          <a:xfrm>
            <a:off x="5280159" y="9709992"/>
            <a:ext cx="7727681" cy="339755"/>
          </a:xfrm>
          <a:prstGeom prst="rect">
            <a:avLst/>
          </a:prstGeom>
        </p:spPr>
        <p:txBody>
          <a:bodyPr lIns="0" tIns="0" rIns="0" bIns="0" rtlCol="0" anchor="t">
            <a:spAutoFit/>
          </a:bodyPr>
          <a:lstStyle/>
          <a:p>
            <a:pPr algn="ctr">
              <a:lnSpc>
                <a:spcPts val="2762"/>
              </a:lnSpc>
            </a:pPr>
            <a:r>
              <a:rPr lang="es-US" sz="1973" b="0" i="0" u="none" strike="noStrike" cap="none" baseline="0" dirty="0">
                <a:effectLst/>
                <a:uFill>
                  <a:solidFill>
                    <a:prstClr val="black">
                      <a:alpha val="0"/>
                    </a:prstClr>
                  </a:solidFill>
                </a:uFill>
                <a:latin typeface="Calibri (MS)"/>
                <a:ea typeface="Calibri (MS)"/>
                <a:cs typeface="Calibri (MS)"/>
              </a:rPr>
              <a:t>Fuente: </a:t>
            </a:r>
            <a:r>
              <a:rPr lang="es-US" sz="1973" b="0" i="0" u="sng" strike="noStrike" cap="none" baseline="0" dirty="0">
                <a:effectLst/>
                <a:uFill>
                  <a:solidFill>
                    <a:srgbClr val="000000"/>
                  </a:solidFill>
                </a:uFill>
                <a:latin typeface="Calibri (MS)"/>
                <a:ea typeface="Calibri (MS)"/>
                <a:cs typeface="Calibri (MS)"/>
              </a:rPr>
              <a:t>https://www.missingkids.org/</a:t>
            </a:r>
            <a:r>
              <a:rPr lang="es-US" sz="1973" b="0" i="0" u="sng" strike="noStrike" cap="none" baseline="0" dirty="0">
                <a:effectLst/>
                <a:uFill>
                  <a:solidFill>
                    <a:srgbClr val="000000"/>
                  </a:solidFill>
                </a:uFill>
                <a:latin typeface="Calibri (MS)"/>
                <a:ea typeface="Calibri (MS)"/>
                <a:cs typeface="Calibri (MS)"/>
                <a:hlinkClick r:id="rId3" tooltip="https://www.missingkids.org/netsmartz/topics/sextortion" history="0">
                  <a:extLst>
                    <a:ext uri="{A12FA001-AC4F-418D-AE19-62706E023703}">
                      <ahyp:hlinkClr xmlns:ahyp="http://schemas.microsoft.com/office/drawing/2018/hyperlinkcolor" val="tx"/>
                    </a:ext>
                  </a:extLst>
                </a:hlinkClick>
              </a:rPr>
              <a:t>netsmartz</a:t>
            </a:r>
            <a:r>
              <a:rPr lang="es-US" sz="1973" b="0" i="0" u="sng" strike="noStrike" cap="none" baseline="0" dirty="0">
                <a:effectLst/>
                <a:uFill>
                  <a:solidFill>
                    <a:srgbClr val="000000"/>
                  </a:solidFill>
                </a:uFill>
                <a:latin typeface="Calibri (MS)"/>
                <a:ea typeface="Calibri (MS)"/>
                <a:cs typeface="Calibri (MS)"/>
              </a:rPr>
              <a:t>/topics/onlineenticement</a:t>
            </a:r>
          </a:p>
        </p:txBody>
      </p:sp>
      <p:sp>
        <p:nvSpPr>
          <p:cNvPr id="12" name="矩形 11">
            <a:extLst>
              <a:ext uri="{FF2B5EF4-FFF2-40B4-BE49-F238E27FC236}">
                <a16:creationId xmlns:a16="http://schemas.microsoft.com/office/drawing/2014/main" id="{15E19E90-7C71-5CBF-B63B-D768D61C7662}"/>
              </a:ext>
            </a:extLst>
          </p:cNvPr>
          <p:cNvSpPr/>
          <p:nvPr/>
        </p:nvSpPr>
        <p:spPr>
          <a:xfrm>
            <a:off x="5181600" y="4602831"/>
            <a:ext cx="2438400" cy="240609"/>
          </a:xfrm>
          <a:prstGeom prst="rect">
            <a:avLst/>
          </a:prstGeom>
          <a:solidFill>
            <a:schemeClr val="bg1"/>
          </a:solidFill>
        </p:spPr>
        <p:txBody>
          <a:bodyPr wrap="square" lIns="0" tIns="0" rIns="0" bIns="0">
            <a:spAutoFit/>
          </a:bodyPr>
          <a:lstStyle/>
          <a:p>
            <a:pPr>
              <a:lnSpc>
                <a:spcPct val="73000"/>
              </a:lnSpc>
              <a:spcBef>
                <a:spcPts val="280"/>
              </a:spcBef>
            </a:pPr>
            <a:r>
              <a:rPr lang="es-US" sz="2000" b="1" i="0" u="none" strike="noStrike" cap="none" baseline="0" dirty="0">
                <a:solidFill>
                  <a:srgbClr val="101214"/>
                </a:solidFill>
                <a:effectLst/>
                <a:highlight>
                  <a:srgbClr val="FFFFFF"/>
                </a:highlight>
                <a:uFill>
                  <a:solidFill>
                    <a:prstClr val="black">
                      <a:alpha val="0"/>
                    </a:prstClr>
                  </a:solidFill>
                </a:uFill>
                <a:latin typeface="Calibri"/>
                <a:ea typeface="Calibri"/>
                <a:cs typeface="Calibri"/>
              </a:rPr>
              <a:t>Tu vida se arruinará.</a:t>
            </a:r>
          </a:p>
        </p:txBody>
      </p:sp>
      <p:sp>
        <p:nvSpPr>
          <p:cNvPr id="13" name="矩形 12">
            <a:extLst>
              <a:ext uri="{FF2B5EF4-FFF2-40B4-BE49-F238E27FC236}">
                <a16:creationId xmlns:a16="http://schemas.microsoft.com/office/drawing/2014/main" id="{DFC9C7E5-62AD-A271-A28B-0745731431FA}"/>
              </a:ext>
            </a:extLst>
          </p:cNvPr>
          <p:cNvSpPr/>
          <p:nvPr/>
        </p:nvSpPr>
        <p:spPr>
          <a:xfrm>
            <a:off x="4800600" y="4071069"/>
            <a:ext cx="2286000" cy="240609"/>
          </a:xfrm>
          <a:prstGeom prst="rect">
            <a:avLst/>
          </a:prstGeom>
          <a:solidFill>
            <a:schemeClr val="bg1"/>
          </a:solidFill>
        </p:spPr>
        <p:txBody>
          <a:bodyPr wrap="square" lIns="0" tIns="0" rIns="0" bIns="0">
            <a:spAutoFit/>
          </a:bodyPr>
          <a:lstStyle/>
          <a:p>
            <a:pPr>
              <a:lnSpc>
                <a:spcPct val="73000"/>
              </a:lnSpc>
              <a:spcBef>
                <a:spcPts val="280"/>
              </a:spcBef>
            </a:pPr>
            <a:r>
              <a:rPr lang="es-US" sz="2000" b="1" i="0" u="none" strike="noStrike" cap="none" baseline="0">
                <a:solidFill>
                  <a:srgbClr val="101214"/>
                </a:solidFill>
                <a:effectLst/>
                <a:highlight>
                  <a:srgbClr val="FFFFFF"/>
                </a:highlight>
                <a:uFill>
                  <a:solidFill>
                    <a:prstClr val="black">
                      <a:alpha val="0"/>
                    </a:prstClr>
                  </a:solidFill>
                </a:uFill>
                <a:latin typeface="Calibri"/>
                <a:ea typeface="Calibri"/>
                <a:cs typeface="Calibri"/>
              </a:rPr>
              <a:t>Te doy 30 horas…</a:t>
            </a:r>
            <a:endParaRPr lang="en-US" sz="2000" b="1">
              <a:solidFill>
                <a:srgbClr val="3C8BC9"/>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2500" y="1325648"/>
            <a:ext cx="4686609" cy="712161"/>
            <a:chOff x="0" y="0"/>
            <a:chExt cx="1234333" cy="187565"/>
          </a:xfrm>
        </p:grpSpPr>
        <p:sp>
          <p:nvSpPr>
            <p:cNvPr id="3" name="Freeform 3"/>
            <p:cNvSpPr/>
            <p:nvPr/>
          </p:nvSpPr>
          <p:spPr>
            <a:xfrm>
              <a:off x="0" y="0"/>
              <a:ext cx="1234333" cy="187565"/>
            </a:xfrm>
            <a:custGeom>
              <a:avLst/>
              <a:gdLst/>
              <a:ahLst/>
              <a:cxnLst/>
              <a:rect l="l" t="t" r="r" b="b"/>
              <a:pathLst>
                <a:path w="1234333" h="187565">
                  <a:moveTo>
                    <a:pt x="0" y="0"/>
                  </a:moveTo>
                  <a:lnTo>
                    <a:pt x="1234333" y="0"/>
                  </a:lnTo>
                  <a:lnTo>
                    <a:pt x="1234333" y="187565"/>
                  </a:lnTo>
                  <a:lnTo>
                    <a:pt x="0" y="187565"/>
                  </a:lnTo>
                  <a:close/>
                </a:path>
              </a:pathLst>
            </a:custGeom>
            <a:solidFill>
              <a:srgbClr val="FEFEFE"/>
            </a:solidFill>
          </p:spPr>
          <p:txBody>
            <a:bodyPr/>
            <a:lstStyle/>
            <a:p>
              <a:endParaRPr lang="en-US"/>
            </a:p>
          </p:txBody>
        </p:sp>
        <p:sp>
          <p:nvSpPr>
            <p:cNvPr id="4" name="TextBox 4"/>
            <p:cNvSpPr txBox="1"/>
            <p:nvPr/>
          </p:nvSpPr>
          <p:spPr>
            <a:xfrm>
              <a:off x="0" y="-76200"/>
              <a:ext cx="1234333" cy="26376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0"/>
            <a:ext cx="18288000" cy="824865"/>
            <a:chOff x="0" y="0"/>
            <a:chExt cx="4816593" cy="217248"/>
          </a:xfrm>
        </p:grpSpPr>
        <p:sp>
          <p:nvSpPr>
            <p:cNvPr id="6" name="Freeform 6"/>
            <p:cNvSpPr/>
            <p:nvPr/>
          </p:nvSpPr>
          <p:spPr>
            <a:xfrm>
              <a:off x="0" y="0"/>
              <a:ext cx="4816592" cy="217248"/>
            </a:xfrm>
            <a:custGeom>
              <a:avLst/>
              <a:gdLst/>
              <a:ahLst/>
              <a:cxnLst/>
              <a:rect l="l" t="t" r="r" b="b"/>
              <a:pathLst>
                <a:path w="4816592" h="217248">
                  <a:moveTo>
                    <a:pt x="0" y="0"/>
                  </a:moveTo>
                  <a:lnTo>
                    <a:pt x="4816592" y="0"/>
                  </a:lnTo>
                  <a:lnTo>
                    <a:pt x="4816592" y="217248"/>
                  </a:lnTo>
                  <a:lnTo>
                    <a:pt x="0" y="217248"/>
                  </a:lnTo>
                  <a:close/>
                </a:path>
              </a:pathLst>
            </a:custGeom>
            <a:solidFill>
              <a:srgbClr val="0C938B"/>
            </a:solidFill>
          </p:spPr>
          <p:txBody>
            <a:bodyPr/>
            <a:lstStyle/>
            <a:p>
              <a:endParaRPr lang="en-US"/>
            </a:p>
          </p:txBody>
        </p:sp>
        <p:sp>
          <p:nvSpPr>
            <p:cNvPr id="7" name="TextBox 7"/>
            <p:cNvSpPr txBox="1"/>
            <p:nvPr/>
          </p:nvSpPr>
          <p:spPr>
            <a:xfrm>
              <a:off x="0" y="-76200"/>
              <a:ext cx="4816593" cy="293448"/>
            </a:xfrm>
            <a:prstGeom prst="rect">
              <a:avLst/>
            </a:prstGeom>
          </p:spPr>
          <p:txBody>
            <a:bodyPr lIns="50800" tIns="50800" rIns="50800" bIns="50800" rtlCol="0" anchor="ctr"/>
            <a:lstStyle/>
            <a:p>
              <a:pPr algn="ctr">
                <a:lnSpc>
                  <a:spcPts val="2884"/>
                </a:lnSpc>
              </a:pPr>
              <a:endParaRPr/>
            </a:p>
          </p:txBody>
        </p:sp>
      </p:grpSp>
      <p:sp>
        <p:nvSpPr>
          <p:cNvPr id="8" name="Freeform 8"/>
          <p:cNvSpPr/>
          <p:nvPr/>
        </p:nvSpPr>
        <p:spPr>
          <a:xfrm>
            <a:off x="1028700" y="2260496"/>
            <a:ext cx="8717156" cy="6160597"/>
          </a:xfrm>
          <a:custGeom>
            <a:avLst/>
            <a:gdLst/>
            <a:ahLst/>
            <a:cxnLst/>
            <a:rect l="l" t="t" r="r" b="b"/>
            <a:pathLst>
              <a:path w="8717156" h="6160597">
                <a:moveTo>
                  <a:pt x="0" y="0"/>
                </a:moveTo>
                <a:lnTo>
                  <a:pt x="8717156" y="0"/>
                </a:lnTo>
                <a:lnTo>
                  <a:pt x="8717156" y="6160597"/>
                </a:lnTo>
                <a:lnTo>
                  <a:pt x="0" y="6160597"/>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0" y="-143510"/>
            <a:ext cx="18288000" cy="775405"/>
          </a:xfrm>
          <a:prstGeom prst="rect">
            <a:avLst/>
          </a:prstGeom>
        </p:spPr>
        <p:txBody>
          <a:bodyPr lIns="0" tIns="0" rIns="0" bIns="0" rtlCol="0" anchor="t">
            <a:spAutoFit/>
          </a:bodyPr>
          <a:lstStyle/>
          <a:p>
            <a:pPr algn="ctr">
              <a:lnSpc>
                <a:spcPts val="7000"/>
              </a:lnSpc>
              <a:spcBef>
                <a:spcPct val="0"/>
              </a:spcBef>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Estadísticas sobre el engaño de menores en línea</a:t>
            </a:r>
          </a:p>
        </p:txBody>
      </p:sp>
      <p:sp>
        <p:nvSpPr>
          <p:cNvPr id="10" name="TextBox 10"/>
          <p:cNvSpPr txBox="1"/>
          <p:nvPr/>
        </p:nvSpPr>
        <p:spPr>
          <a:xfrm>
            <a:off x="5172246" y="9780525"/>
            <a:ext cx="7943509" cy="309982"/>
          </a:xfrm>
          <a:prstGeom prst="rect">
            <a:avLst/>
          </a:prstGeom>
        </p:spPr>
        <p:txBody>
          <a:bodyPr lIns="0" tIns="0" rIns="0" bIns="0" rtlCol="0" anchor="t">
            <a:spAutoFit/>
          </a:bodyPr>
          <a:lstStyle/>
          <a:p>
            <a:pPr algn="ctr">
              <a:lnSpc>
                <a:spcPts val="2520"/>
              </a:lnSpc>
            </a:pPr>
            <a:r>
              <a:rPr lang="es-US" sz="1800" b="0" i="0" u="none" strike="noStrike" cap="none" baseline="0" dirty="0">
                <a:effectLst/>
                <a:uFill>
                  <a:solidFill>
                    <a:prstClr val="black">
                      <a:alpha val="0"/>
                    </a:prstClr>
                  </a:solidFill>
                </a:uFill>
                <a:latin typeface="Calibri (MS)"/>
                <a:ea typeface="Calibri (MS)"/>
                <a:cs typeface="Calibri (MS)"/>
              </a:rPr>
              <a:t>Fuente: </a:t>
            </a:r>
            <a:r>
              <a:rPr lang="es-US" sz="1800" b="0" i="0" u="sng" strike="noStrike" cap="none" baseline="0" dirty="0">
                <a:effectLst/>
                <a:uFill>
                  <a:solidFill>
                    <a:srgbClr val="000000"/>
                  </a:solidFill>
                </a:uFill>
                <a:latin typeface="Calibri (MS)"/>
                <a:ea typeface="Calibri (MS)"/>
                <a:cs typeface="Calibri (MS)"/>
                <a:hlinkClick r:id="rId3" tooltip="https://www.missingkids.org/theissues/sextortion" history="0">
                  <a:extLst>
                    <a:ext uri="{A12FA001-AC4F-418D-AE19-62706E023703}">
                      <ahyp:hlinkClr xmlns:ahyp="http://schemas.microsoft.com/office/drawing/2018/hyperlinkcolor" val="tx"/>
                    </a:ext>
                  </a:extLst>
                </a:hlinkClick>
              </a:rPr>
              <a:t>https://www.missingkids.org/netsmartz/topics/onlineenticement</a:t>
            </a:r>
          </a:p>
        </p:txBody>
      </p:sp>
      <p:sp>
        <p:nvSpPr>
          <p:cNvPr id="11" name="TextBox 11"/>
          <p:cNvSpPr txBox="1"/>
          <p:nvPr/>
        </p:nvSpPr>
        <p:spPr>
          <a:xfrm>
            <a:off x="10036679" y="1779755"/>
            <a:ext cx="7874669" cy="1406411"/>
          </a:xfrm>
          <a:prstGeom prst="rect">
            <a:avLst/>
          </a:prstGeom>
        </p:spPr>
        <p:txBody>
          <a:bodyPr wrap="square" lIns="0" tIns="0" rIns="0" bIns="0" rtlCol="0" anchor="t">
            <a:spAutoFit/>
          </a:bodyPr>
          <a:lstStyle/>
          <a:p>
            <a:pPr algn="ctr">
              <a:lnSpc>
                <a:spcPts val="3660"/>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En 2023, </a:t>
            </a:r>
            <a:r>
              <a:rPr lang="es-US" sz="3000" b="0" i="0" u="none" strike="noStrike" cap="none" baseline="0" dirty="0" err="1">
                <a:solidFill>
                  <a:srgbClr val="000000"/>
                </a:solidFill>
                <a:effectLst/>
                <a:uFill>
                  <a:solidFill>
                    <a:prstClr val="black">
                      <a:alpha val="0"/>
                    </a:prstClr>
                  </a:solidFill>
                </a:uFill>
                <a:latin typeface="Calibri (MS)"/>
                <a:ea typeface="Calibri (MS)"/>
                <a:cs typeface="Calibri (MS)"/>
              </a:rPr>
              <a:t>CyberTipline</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recibió </a:t>
            </a: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186,819 informes de engaño de menores en línea</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la categoría que incluye la sextorsión.</a:t>
            </a:r>
          </a:p>
        </p:txBody>
      </p:sp>
      <p:sp>
        <p:nvSpPr>
          <p:cNvPr id="12" name="TextBox 12"/>
          <p:cNvSpPr txBox="1"/>
          <p:nvPr/>
        </p:nvSpPr>
        <p:spPr>
          <a:xfrm>
            <a:off x="10036680" y="3676601"/>
            <a:ext cx="7874669" cy="928909"/>
          </a:xfrm>
          <a:prstGeom prst="rect">
            <a:avLst/>
          </a:prstGeom>
        </p:spPr>
        <p:txBody>
          <a:bodyPr wrap="square" lIns="0" tIns="0" rIns="0" bIns="0" rtlCol="0" anchor="t">
            <a:spAutoFit/>
          </a:bodyPr>
          <a:lstStyle/>
          <a:p>
            <a:pPr algn="ctr">
              <a:lnSpc>
                <a:spcPts val="3660"/>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Entre 2021 y 2023, el número de informes de engaño de menores en línea </a:t>
            </a: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aumentó un 323 %.</a:t>
            </a:r>
          </a:p>
        </p:txBody>
      </p:sp>
      <p:sp>
        <p:nvSpPr>
          <p:cNvPr id="13" name="TextBox 13"/>
          <p:cNvSpPr txBox="1"/>
          <p:nvPr/>
        </p:nvSpPr>
        <p:spPr>
          <a:xfrm>
            <a:off x="10062080" y="5193076"/>
            <a:ext cx="7874669" cy="1406411"/>
          </a:xfrm>
          <a:prstGeom prst="rect">
            <a:avLst/>
          </a:prstGeom>
        </p:spPr>
        <p:txBody>
          <a:bodyPr wrap="square" lIns="0" tIns="0" rIns="0" bIns="0" rtlCol="0" anchor="t">
            <a:spAutoFit/>
          </a:bodyPr>
          <a:lstStyle/>
          <a:p>
            <a:pPr algn="ctr">
              <a:lnSpc>
                <a:spcPts val="3660"/>
              </a:lnSpc>
            </a:pPr>
            <a:r>
              <a:rPr lang="es-US" sz="3000" b="0" i="0" u="none" strike="noStrike" cap="none" baseline="0" dirty="0">
                <a:solidFill>
                  <a:srgbClr val="000000"/>
                </a:solidFill>
                <a:effectLst/>
                <a:uFill>
                  <a:solidFill>
                    <a:prstClr val="black">
                      <a:alpha val="0"/>
                    </a:prstClr>
                  </a:solidFill>
                </a:uFill>
                <a:latin typeface="Calibri (MS) Bold"/>
                <a:ea typeface="Calibri (MS) Bold"/>
                <a:cs typeface="Calibri (MS) Bold"/>
              </a:rPr>
              <a:t>El </a:t>
            </a: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98 % de los delincuentes denunciados</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eran, al parecer, </a:t>
            </a: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desconocidos</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para los niños fuera de línea.</a:t>
            </a:r>
          </a:p>
        </p:txBody>
      </p:sp>
      <p:sp>
        <p:nvSpPr>
          <p:cNvPr id="14" name="TextBox 14"/>
          <p:cNvSpPr txBox="1"/>
          <p:nvPr/>
        </p:nvSpPr>
        <p:spPr>
          <a:xfrm>
            <a:off x="10046206" y="7144260"/>
            <a:ext cx="7874668" cy="1880900"/>
          </a:xfrm>
          <a:prstGeom prst="rect">
            <a:avLst/>
          </a:prstGeom>
        </p:spPr>
        <p:txBody>
          <a:bodyPr wrap="square" lIns="0" tIns="0" rIns="0" bIns="0" rtlCol="0" anchor="t">
            <a:spAutoFit/>
          </a:bodyPr>
          <a:lstStyle/>
          <a:p>
            <a:pPr algn="ctr">
              <a:lnSpc>
                <a:spcPts val="3660"/>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En un análisis del NCMEC, el </a:t>
            </a: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78 % de las víctimas reportadas eran niñas</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el 13 % eran niños y, para el 9 % de los informes, el sexo fue desconocido.</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95300"/>
            <a:ext cx="18288000" cy="1768662"/>
            <a:chOff x="0" y="-120123"/>
            <a:chExt cx="4816593" cy="465820"/>
          </a:xfrm>
        </p:grpSpPr>
        <p:sp>
          <p:nvSpPr>
            <p:cNvPr id="3" name="Freeform 3"/>
            <p:cNvSpPr/>
            <p:nvPr/>
          </p:nvSpPr>
          <p:spPr>
            <a:xfrm>
              <a:off x="0" y="0"/>
              <a:ext cx="4816592" cy="284845"/>
            </a:xfrm>
            <a:custGeom>
              <a:avLst/>
              <a:gdLst/>
              <a:ahLst/>
              <a:cxnLst/>
              <a:rect l="l" t="t" r="r" b="b"/>
              <a:pathLst>
                <a:path w="4816592" h="284845">
                  <a:moveTo>
                    <a:pt x="0" y="0"/>
                  </a:moveTo>
                  <a:lnTo>
                    <a:pt x="4816592" y="0"/>
                  </a:lnTo>
                  <a:lnTo>
                    <a:pt x="4816592" y="284845"/>
                  </a:lnTo>
                  <a:lnTo>
                    <a:pt x="0" y="284845"/>
                  </a:lnTo>
                  <a:close/>
                </a:path>
              </a:pathLst>
            </a:custGeom>
            <a:solidFill>
              <a:srgbClr val="0C938B"/>
            </a:solidFill>
          </p:spPr>
          <p:txBody>
            <a:bodyPr/>
            <a:lstStyle/>
            <a:p>
              <a:endParaRPr lang="en-US"/>
            </a:p>
          </p:txBody>
        </p:sp>
        <p:sp>
          <p:nvSpPr>
            <p:cNvPr id="4" name="TextBox 4"/>
            <p:cNvSpPr txBox="1"/>
            <p:nvPr/>
          </p:nvSpPr>
          <p:spPr>
            <a:xfrm>
              <a:off x="0" y="-120123"/>
              <a:ext cx="4816593" cy="465820"/>
            </a:xfrm>
            <a:prstGeom prst="rect">
              <a:avLst/>
            </a:prstGeom>
          </p:spPr>
          <p:txBody>
            <a:bodyPr lIns="50800" tIns="50800" rIns="50800" bIns="50800" rtlCol="0" anchor="ctr"/>
            <a:lstStyle/>
            <a:p>
              <a:pPr algn="ctr">
                <a:lnSpc>
                  <a:spcPts val="644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Video “Se llama sextorsión” del </a:t>
              </a:r>
              <a:r>
                <a:rPr lang="es-US" sz="3500" b="1" i="0" u="none" strike="noStrike" cap="none" baseline="0" dirty="0" err="1">
                  <a:solidFill>
                    <a:srgbClr val="FFFFFF"/>
                  </a:solidFill>
                  <a:effectLst/>
                  <a:uFill>
                    <a:solidFill>
                      <a:prstClr val="black">
                        <a:alpha val="0"/>
                      </a:prstClr>
                    </a:solidFill>
                  </a:uFill>
                  <a:latin typeface="Calibri (MS) Bold"/>
                  <a:ea typeface="Calibri (MS) Bold"/>
                  <a:cs typeface="Calibri (MS) Bold"/>
                </a:rPr>
                <a:t>NCMEC</a:t>
              </a:r>
              <a:endPar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endParaRPr>
            </a:p>
          </p:txBody>
        </p:sp>
      </p:grpSp>
      <p:sp>
        <p:nvSpPr>
          <p:cNvPr id="5" name="TextBox 5"/>
          <p:cNvSpPr txBox="1"/>
          <p:nvPr/>
        </p:nvSpPr>
        <p:spPr>
          <a:xfrm>
            <a:off x="6062008" y="9715500"/>
            <a:ext cx="6163985" cy="309982"/>
          </a:xfrm>
          <a:prstGeom prst="rect">
            <a:avLst/>
          </a:prstGeom>
        </p:spPr>
        <p:txBody>
          <a:bodyPr lIns="0" tIns="0" rIns="0" bIns="0" rtlCol="0" anchor="t">
            <a:spAutoFit/>
          </a:bodyPr>
          <a:lstStyle/>
          <a:p>
            <a:pPr algn="ctr">
              <a:lnSpc>
                <a:spcPts val="2520"/>
              </a:lnSpc>
            </a:pPr>
            <a:r>
              <a:rPr lang="es-US" sz="1800" b="0" i="0" u="none" strike="noStrike" cap="none" baseline="0">
                <a:solidFill>
                  <a:srgbClr val="000000"/>
                </a:solidFill>
                <a:effectLst/>
                <a:uFill>
                  <a:solidFill>
                    <a:prstClr val="black">
                      <a:alpha val="0"/>
                    </a:prstClr>
                  </a:solidFill>
                </a:uFill>
                <a:latin typeface="Calibri (MS)"/>
                <a:ea typeface="Calibri (MS)"/>
                <a:cs typeface="Calibri (MS)"/>
              </a:rPr>
              <a:t>Fuente: </a:t>
            </a:r>
            <a:r>
              <a:rPr lang="es-US" sz="1800" b="0" i="0" u="sng" strike="noStrike" cap="none" baseline="0">
                <a:solidFill>
                  <a:srgbClr val="000000"/>
                </a:solidFill>
                <a:effectLst/>
                <a:uFill>
                  <a:solidFill>
                    <a:srgbClr val="000000"/>
                  </a:solidFill>
                </a:uFill>
                <a:latin typeface="Calibri (MS)"/>
                <a:ea typeface="Calibri (MS)"/>
                <a:cs typeface="Calibri (MS)"/>
              </a:rPr>
              <a:t>https://www.youtube.com/watch?v=9Q4pxdUimAU&amp;t=1s</a:t>
            </a:r>
          </a:p>
        </p:txBody>
      </p:sp>
      <p:sp>
        <p:nvSpPr>
          <p:cNvPr id="6" name="TextBox 6"/>
          <p:cNvSpPr txBox="1"/>
          <p:nvPr/>
        </p:nvSpPr>
        <p:spPr>
          <a:xfrm>
            <a:off x="14292827" y="9446896"/>
            <a:ext cx="2852173" cy="301365"/>
          </a:xfrm>
          <a:prstGeom prst="rect">
            <a:avLst/>
          </a:prstGeom>
        </p:spPr>
        <p:txBody>
          <a:bodyPr wrap="square" lIns="0" tIns="0" rIns="0" bIns="0" rtlCol="0" anchor="t">
            <a:spAutoFit/>
          </a:bodyPr>
          <a:lstStyle/>
          <a:p>
            <a:pPr algn="ctr">
              <a:lnSpc>
                <a:spcPts val="2520"/>
              </a:lnSpc>
            </a:pPr>
            <a:r>
              <a:rPr lang="es-US" sz="1800" b="0" i="0" u="none" strike="noStrike" cap="none" baseline="0" dirty="0">
                <a:solidFill>
                  <a:srgbClr val="000000"/>
                </a:solidFill>
                <a:effectLst/>
                <a:uFill>
                  <a:solidFill>
                    <a:prstClr val="black">
                      <a:alpha val="0"/>
                    </a:prstClr>
                  </a:solidFill>
                </a:uFill>
                <a:latin typeface="Calibri (MS)"/>
                <a:ea typeface="Calibri (MS)"/>
                <a:cs typeface="Calibri (MS)"/>
              </a:rPr>
              <a:t>Duración: 1:41 minutos</a:t>
            </a:r>
          </a:p>
        </p:txBody>
      </p:sp>
      <p:pic>
        <p:nvPicPr>
          <p:cNvPr id="8" name="Online Media 7" title="It's Called Sextortion">
            <a:hlinkClick r:id="" action="ppaction://media"/>
            <a:extLst>
              <a:ext uri="{FF2B5EF4-FFF2-40B4-BE49-F238E27FC236}">
                <a16:creationId xmlns:a16="http://schemas.microsoft.com/office/drawing/2014/main" id="{E61450EB-6B33-DE1E-59CD-95F895B99174}"/>
              </a:ext>
            </a:extLst>
          </p:cNvPr>
          <p:cNvPicPr>
            <a:picLocks noRot="1" noChangeAspect="1"/>
          </p:cNvPicPr>
          <p:nvPr>
            <a:videoFile r:link="rId1"/>
          </p:nvPr>
        </p:nvPicPr>
        <p:blipFill>
          <a:blip r:embed="rId3"/>
          <a:stretch>
            <a:fillRect/>
          </a:stretch>
        </p:blipFill>
        <p:spPr>
          <a:xfrm>
            <a:off x="2098817" y="1273362"/>
            <a:ext cx="14090366" cy="795518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70277"/>
            <a:ext cx="18288000" cy="1029200"/>
            <a:chOff x="0" y="0"/>
            <a:chExt cx="4816593" cy="271065"/>
          </a:xfrm>
        </p:grpSpPr>
        <p:sp>
          <p:nvSpPr>
            <p:cNvPr id="3" name="Freeform 3"/>
            <p:cNvSpPr/>
            <p:nvPr/>
          </p:nvSpPr>
          <p:spPr>
            <a:xfrm>
              <a:off x="0" y="0"/>
              <a:ext cx="4816592" cy="271065"/>
            </a:xfrm>
            <a:custGeom>
              <a:avLst/>
              <a:gdLst/>
              <a:ahLst/>
              <a:cxnLst/>
              <a:rect l="l" t="t" r="r" b="b"/>
              <a:pathLst>
                <a:path w="4816592" h="271065">
                  <a:moveTo>
                    <a:pt x="0" y="0"/>
                  </a:moveTo>
                  <a:lnTo>
                    <a:pt x="4816592" y="0"/>
                  </a:lnTo>
                  <a:lnTo>
                    <a:pt x="4816592" y="271065"/>
                  </a:lnTo>
                  <a:lnTo>
                    <a:pt x="0" y="271065"/>
                  </a:lnTo>
                  <a:close/>
                </a:path>
              </a:pathLst>
            </a:custGeom>
            <a:solidFill>
              <a:srgbClr val="0C938B"/>
            </a:solidFill>
          </p:spPr>
          <p:txBody>
            <a:bodyPr/>
            <a:lstStyle/>
            <a:p>
              <a:endParaRPr lang="en-US"/>
            </a:p>
          </p:txBody>
        </p:sp>
        <p:sp>
          <p:nvSpPr>
            <p:cNvPr id="4" name="TextBox 4"/>
            <p:cNvSpPr txBox="1"/>
            <p:nvPr/>
          </p:nvSpPr>
          <p:spPr>
            <a:xfrm>
              <a:off x="0" y="-76200"/>
              <a:ext cx="4816593" cy="347265"/>
            </a:xfrm>
            <a:prstGeom prst="rect">
              <a:avLst/>
            </a:prstGeom>
          </p:spPr>
          <p:txBody>
            <a:bodyPr lIns="50800" tIns="50800" rIns="50800" bIns="50800" rtlCol="0" anchor="ctr"/>
            <a:lstStyle/>
            <a:p>
              <a:pPr algn="ctr">
                <a:lnSpc>
                  <a:spcPts val="2884"/>
                </a:lnSpc>
              </a:pPr>
              <a:endParaRPr/>
            </a:p>
          </p:txBody>
        </p:sp>
      </p:grpSp>
      <p:sp>
        <p:nvSpPr>
          <p:cNvPr id="5" name="TextBox 5"/>
          <p:cNvSpPr txBox="1"/>
          <p:nvPr/>
        </p:nvSpPr>
        <p:spPr>
          <a:xfrm>
            <a:off x="437638" y="-95250"/>
            <a:ext cx="17412725" cy="737831"/>
          </a:xfrm>
          <a:prstGeom prst="rect">
            <a:avLst/>
          </a:prstGeom>
        </p:spPr>
        <p:txBody>
          <a:bodyPr lIns="0" tIns="0" rIns="0" bIns="0" rtlCol="0" anchor="t">
            <a:spAutoFit/>
          </a:bodyPr>
          <a:lstStyle/>
          <a:p>
            <a:pPr algn="ctr">
              <a:lnSpc>
                <a:spcPts val="6720"/>
              </a:lnSpc>
            </a:pPr>
            <a:r>
              <a:rPr lang="es-US" sz="3200" b="1" i="0" u="none" strike="noStrike" cap="none" baseline="0" dirty="0">
                <a:solidFill>
                  <a:srgbClr val="FFFFFF"/>
                </a:solidFill>
                <a:effectLst/>
                <a:uFill>
                  <a:solidFill>
                    <a:prstClr val="black">
                      <a:alpha val="0"/>
                    </a:prstClr>
                  </a:solidFill>
                </a:uFill>
                <a:latin typeface="Calibri (MS) Bold"/>
                <a:ea typeface="Calibri (MS) Bold"/>
                <a:cs typeface="Calibri (MS) Bold"/>
              </a:rPr>
              <a:t>Preguntas de debate dirigidas por el docente sobre el video “Se llama sextorsión” del NCMEC</a:t>
            </a:r>
          </a:p>
        </p:txBody>
      </p:sp>
      <p:sp>
        <p:nvSpPr>
          <p:cNvPr id="6" name="TextBox 6"/>
          <p:cNvSpPr txBox="1"/>
          <p:nvPr/>
        </p:nvSpPr>
        <p:spPr>
          <a:xfrm>
            <a:off x="1714498" y="2661378"/>
            <a:ext cx="14859000" cy="4216860"/>
          </a:xfrm>
          <a:prstGeom prst="rect">
            <a:avLst/>
          </a:prstGeom>
        </p:spPr>
        <p:txBody>
          <a:bodyPr wrap="square" lIns="0" tIns="0" rIns="0" bIns="0" rtlCol="0" anchor="t">
            <a:spAutoFit/>
          </a:bodyPr>
          <a:lstStyle/>
          <a:p>
            <a:pPr algn="ctr">
              <a:lnSpc>
                <a:spcPts val="5599"/>
              </a:lnSpc>
            </a:pPr>
            <a:r>
              <a:rPr lang="es-US" sz="3000" b="0" i="1" u="none" strike="noStrike" cap="none" baseline="0" dirty="0">
                <a:solidFill>
                  <a:srgbClr val="000000"/>
                </a:solidFill>
                <a:effectLst/>
                <a:uFill>
                  <a:solidFill>
                    <a:prstClr val="black">
                      <a:alpha val="0"/>
                    </a:prstClr>
                  </a:solidFill>
                </a:uFill>
                <a:latin typeface="Calibri (MS) Italics"/>
                <a:ea typeface="Calibri (MS) Italics"/>
                <a:cs typeface="Calibri (MS) Italics"/>
              </a:rPr>
              <a:t>Nico se está mensajeando con una chica que conoció en línea. Cree que ella es una persona real porque tiene otros amigos que también son amigos de ella en las redes sociales. Por fortuna, su amigo le habla sin reservas y le cuenta que hace poco un compañero del equipo fue extorsionado sexualmente por ella.</a:t>
            </a:r>
          </a:p>
          <a:p>
            <a:pPr algn="ctr">
              <a:lnSpc>
                <a:spcPts val="5599"/>
              </a:lnSpc>
            </a:pPr>
            <a:endParaRPr lang="en-US" sz="3000" i="1" dirty="0">
              <a:solidFill>
                <a:srgbClr val="000000"/>
              </a:solidFill>
              <a:latin typeface="Calibri (MS) Italics"/>
              <a:ea typeface="Calibri (MS) Italics"/>
              <a:cs typeface="Calibri (MS) Italics"/>
              <a:sym typeface="Calibri (MS) Italics"/>
            </a:endParaRPr>
          </a:p>
          <a:p>
            <a:pPr algn="ctr">
              <a:lnSpc>
                <a:spcPts val="5599"/>
              </a:lnSpc>
            </a:pPr>
            <a:r>
              <a:rPr lang="es-US" sz="3000" b="0" i="1" u="none" strike="noStrike" cap="none" baseline="0" dirty="0">
                <a:solidFill>
                  <a:srgbClr val="000000"/>
                </a:solidFill>
                <a:effectLst/>
                <a:uFill>
                  <a:solidFill>
                    <a:prstClr val="black">
                      <a:alpha val="0"/>
                    </a:prstClr>
                  </a:solidFill>
                </a:uFill>
                <a:latin typeface="Calibri (MS) Italics"/>
                <a:ea typeface="Calibri (MS) Italics"/>
                <a:cs typeface="Calibri (MS) Italics"/>
              </a:rPr>
              <a:t>¿Qué crees que debería hacer Nico en esta situación?</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
            <a:chOff x="0" y="0"/>
            <a:chExt cx="4816593" cy="270933"/>
          </a:xfrm>
        </p:grpSpPr>
        <p:sp>
          <p:nvSpPr>
            <p:cNvPr id="3" name="Freeform 3"/>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0C938B"/>
            </a:solidFill>
          </p:spPr>
          <p:txBody>
            <a:bodyPr/>
            <a:lstStyle/>
            <a:p>
              <a:endParaRPr lang="en-US"/>
            </a:p>
          </p:txBody>
        </p:sp>
        <p:sp>
          <p:nvSpPr>
            <p:cNvPr id="4" name="TextBox 4"/>
            <p:cNvSpPr txBox="1"/>
            <p:nvPr/>
          </p:nvSpPr>
          <p:spPr>
            <a:xfrm>
              <a:off x="0" y="-76200"/>
              <a:ext cx="4816593" cy="34713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828664" y="2976667"/>
            <a:ext cx="7288591" cy="4956231"/>
          </a:xfrm>
          <a:custGeom>
            <a:avLst/>
            <a:gdLst/>
            <a:ahLst/>
            <a:cxnLst/>
            <a:rect l="l" t="t" r="r" b="b"/>
            <a:pathLst>
              <a:path w="7288591" h="4956231">
                <a:moveTo>
                  <a:pt x="0" y="0"/>
                </a:moveTo>
                <a:lnTo>
                  <a:pt x="7288591" y="0"/>
                </a:lnTo>
                <a:lnTo>
                  <a:pt x="7288591" y="4956231"/>
                </a:lnTo>
                <a:lnTo>
                  <a:pt x="0" y="4956231"/>
                </a:lnTo>
                <a:lnTo>
                  <a:pt x="0" y="0"/>
                </a:lnTo>
                <a:close/>
              </a:path>
            </a:pathLst>
          </a:custGeom>
          <a:blipFill>
            <a:blip r:embed="rId2"/>
            <a:stretch>
              <a:fillRect r="-20888"/>
            </a:stretch>
          </a:blipFill>
        </p:spPr>
        <p:txBody>
          <a:bodyPr/>
          <a:lstStyle/>
          <a:p>
            <a:endParaRPr lang="en-US"/>
          </a:p>
        </p:txBody>
      </p:sp>
      <p:sp>
        <p:nvSpPr>
          <p:cNvPr id="6" name="TextBox 6"/>
          <p:cNvSpPr txBox="1"/>
          <p:nvPr/>
        </p:nvSpPr>
        <p:spPr>
          <a:xfrm>
            <a:off x="6486823" y="-74612"/>
            <a:ext cx="5314355" cy="775405"/>
          </a:xfrm>
          <a:prstGeom prst="rect">
            <a:avLst/>
          </a:prstGeom>
        </p:spPr>
        <p:txBody>
          <a:bodyPr lIns="0" tIns="0" rIns="0" bIns="0" rtlCol="0" anchor="t">
            <a:spAutoFit/>
          </a:bodyP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Sugerencias de privacidad </a:t>
            </a:r>
          </a:p>
        </p:txBody>
      </p:sp>
      <p:sp>
        <p:nvSpPr>
          <p:cNvPr id="7" name="TextBox 7"/>
          <p:cNvSpPr txBox="1"/>
          <p:nvPr/>
        </p:nvSpPr>
        <p:spPr>
          <a:xfrm>
            <a:off x="8433923" y="1457146"/>
            <a:ext cx="9244477" cy="7478586"/>
          </a:xfrm>
          <a:prstGeom prst="rect">
            <a:avLst/>
          </a:prstGeom>
        </p:spPr>
        <p:txBody>
          <a:bodyPr wrap="square" lIns="0" tIns="0" rIns="0" bIns="0" rtlCol="0" anchor="t">
            <a:spAutoFit/>
          </a:bodyPr>
          <a:lstStyle/>
          <a:p>
            <a:pPr algn="ctr">
              <a:lnSpc>
                <a:spcPts val="3936"/>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Elige una contraseña diferente para cada cuenta.</a:t>
            </a:r>
          </a:p>
          <a:p>
            <a:pPr algn="ctr">
              <a:lnSpc>
                <a:spcPts val="3936"/>
              </a:lnSpc>
            </a:pPr>
            <a:endParaRPr lang="en-US" sz="3000" dirty="0">
              <a:solidFill>
                <a:srgbClr val="000000"/>
              </a:solidFill>
              <a:latin typeface="Calibri (MS)"/>
              <a:ea typeface="Calibri (MS)"/>
              <a:cs typeface="Calibri (MS)"/>
              <a:sym typeface="Calibri (MS)"/>
            </a:endParaRPr>
          </a:p>
          <a:p>
            <a:pPr algn="ctr">
              <a:lnSpc>
                <a:spcPts val="3936"/>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Utiliza los parámetros de privacidad.</a:t>
            </a:r>
          </a:p>
          <a:p>
            <a:pPr algn="ctr">
              <a:lnSpc>
                <a:spcPts val="3936"/>
              </a:lnSpc>
            </a:pPr>
            <a:endParaRPr lang="en-US" sz="3000" dirty="0">
              <a:solidFill>
                <a:srgbClr val="000000"/>
              </a:solidFill>
              <a:latin typeface="Calibri (MS)"/>
              <a:ea typeface="Calibri (MS)"/>
              <a:cs typeface="Calibri (MS)"/>
              <a:sym typeface="Calibri (MS)"/>
            </a:endParaRPr>
          </a:p>
          <a:p>
            <a:pPr algn="ctr">
              <a:lnSpc>
                <a:spcPts val="3936"/>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Elige cuidadosamente a quién añades en las redes sociales.</a:t>
            </a:r>
          </a:p>
          <a:p>
            <a:pPr algn="ctr">
              <a:lnSpc>
                <a:spcPts val="3936"/>
              </a:lnSpc>
            </a:pPr>
            <a:endParaRPr lang="en-US" sz="3000" dirty="0">
              <a:solidFill>
                <a:srgbClr val="000000"/>
              </a:solidFill>
              <a:latin typeface="Calibri (MS)"/>
              <a:ea typeface="Calibri (MS)"/>
              <a:cs typeface="Calibri (MS)"/>
              <a:sym typeface="Calibri (MS)"/>
            </a:endParaRPr>
          </a:p>
          <a:p>
            <a:pPr algn="ctr">
              <a:lnSpc>
                <a:spcPts val="3936"/>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Limita el acceso a tu ubicación.</a:t>
            </a:r>
          </a:p>
          <a:p>
            <a:pPr algn="ctr">
              <a:lnSpc>
                <a:spcPts val="3936"/>
              </a:lnSpc>
            </a:pPr>
            <a:endParaRPr lang="en-US" sz="3000" dirty="0">
              <a:solidFill>
                <a:srgbClr val="000000"/>
              </a:solidFill>
              <a:latin typeface="Calibri (MS)"/>
              <a:ea typeface="Calibri (MS)"/>
              <a:cs typeface="Calibri (MS)"/>
              <a:sym typeface="Calibri (MS)"/>
            </a:endParaRPr>
          </a:p>
          <a:p>
            <a:pPr algn="ctr">
              <a:lnSpc>
                <a:spcPts val="3936"/>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Busca el símbolo de candado o “https”.</a:t>
            </a:r>
          </a:p>
          <a:p>
            <a:pPr algn="ctr">
              <a:lnSpc>
                <a:spcPts val="3936"/>
              </a:lnSpc>
            </a:pPr>
            <a:endParaRPr lang="en-US" sz="3000" dirty="0">
              <a:solidFill>
                <a:srgbClr val="000000"/>
              </a:solidFill>
              <a:latin typeface="Calibri (MS)"/>
              <a:ea typeface="Calibri (MS)"/>
              <a:cs typeface="Calibri (MS)"/>
              <a:sym typeface="Calibri (MS)"/>
            </a:endParaRPr>
          </a:p>
          <a:p>
            <a:pPr algn="ctr">
              <a:lnSpc>
                <a:spcPts val="3936"/>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No compartas ninguna información personal en línea.</a:t>
            </a:r>
          </a:p>
          <a:p>
            <a:pPr algn="ctr">
              <a:lnSpc>
                <a:spcPts val="3936"/>
              </a:lnSpc>
            </a:pPr>
            <a:endParaRPr lang="en-US" sz="3000" dirty="0">
              <a:solidFill>
                <a:srgbClr val="000000"/>
              </a:solidFill>
              <a:latin typeface="Calibri (MS)"/>
              <a:ea typeface="Calibri (MS)"/>
              <a:cs typeface="Calibri (MS)"/>
              <a:sym typeface="Calibri (MS)"/>
            </a:endParaRPr>
          </a:p>
          <a:p>
            <a:pPr algn="ctr">
              <a:lnSpc>
                <a:spcPts val="3936"/>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No compartas las contraseñas.</a:t>
            </a:r>
          </a:p>
          <a:p>
            <a:pPr algn="ctr">
              <a:lnSpc>
                <a:spcPts val="3936"/>
              </a:lnSpc>
            </a:pPr>
            <a:endParaRPr lang="en-US" sz="3000" dirty="0">
              <a:solidFill>
                <a:srgbClr val="000000"/>
              </a:solidFill>
              <a:latin typeface="Calibri (MS)"/>
              <a:ea typeface="Calibri (MS)"/>
              <a:cs typeface="Calibri (MS)"/>
              <a:sym typeface="Calibri (MS)"/>
            </a:endParaRPr>
          </a:p>
          <a:p>
            <a:pPr algn="ctr">
              <a:lnSpc>
                <a:spcPts val="3936"/>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No compartas ni reenvíes contenido explícito.</a:t>
            </a:r>
          </a:p>
        </p:txBody>
      </p:sp>
      <p:sp>
        <p:nvSpPr>
          <p:cNvPr id="9" name="矩形 8">
            <a:extLst>
              <a:ext uri="{FF2B5EF4-FFF2-40B4-BE49-F238E27FC236}">
                <a16:creationId xmlns:a16="http://schemas.microsoft.com/office/drawing/2014/main" id="{0199B26B-A6E6-4C23-9F6C-9F85ABBF7D07}"/>
              </a:ext>
            </a:extLst>
          </p:cNvPr>
          <p:cNvSpPr/>
          <p:nvPr/>
        </p:nvSpPr>
        <p:spPr>
          <a:xfrm rot="723192">
            <a:off x="3560542" y="4064528"/>
            <a:ext cx="1413408" cy="666415"/>
          </a:xfrm>
          <a:prstGeom prst="rect">
            <a:avLst/>
          </a:prstGeom>
          <a:solidFill>
            <a:srgbClr val="064AC5"/>
          </a:solidFill>
        </p:spPr>
        <p:txBody>
          <a:bodyPr wrap="square" lIns="0" tIns="0" rIns="0" bIns="0">
            <a:spAutoFit/>
          </a:bodyPr>
          <a:lstStyle/>
          <a:p>
            <a:pPr algn="ctr">
              <a:lnSpc>
                <a:spcPct val="90000"/>
              </a:lnSpc>
              <a:spcBef>
                <a:spcPts val="280"/>
              </a:spcBef>
            </a:pPr>
            <a:r>
              <a:rPr lang="es-US" sz="2400" b="0" i="0" u="none" strike="noStrike" cap="none" baseline="0">
                <a:solidFill>
                  <a:srgbClr val="FFFFFF"/>
                </a:solidFill>
                <a:effectLst/>
                <a:uFill>
                  <a:solidFill>
                    <a:prstClr val="black">
                      <a:alpha val="0"/>
                    </a:prstClr>
                  </a:solidFill>
                </a:uFill>
                <a:latin typeface="Calibri (MS)"/>
                <a:ea typeface="Calibri (MS)"/>
                <a:cs typeface="Calibri (MS)"/>
              </a:rPr>
              <a:t>PRIVACIDAD</a:t>
            </a:r>
          </a:p>
        </p:txBody>
      </p:sp>
      <p:sp>
        <p:nvSpPr>
          <p:cNvPr id="10" name="矩形 9">
            <a:extLst>
              <a:ext uri="{FF2B5EF4-FFF2-40B4-BE49-F238E27FC236}">
                <a16:creationId xmlns:a16="http://schemas.microsoft.com/office/drawing/2014/main" id="{7E45C002-3616-85BA-9E5E-EEF9CB436000}"/>
              </a:ext>
            </a:extLst>
          </p:cNvPr>
          <p:cNvSpPr/>
          <p:nvPr/>
        </p:nvSpPr>
        <p:spPr>
          <a:xfrm rot="879211">
            <a:off x="3295077" y="6383809"/>
            <a:ext cx="905920" cy="252923"/>
          </a:xfrm>
          <a:prstGeom prst="rect">
            <a:avLst/>
          </a:prstGeom>
          <a:solidFill>
            <a:schemeClr val="bg1"/>
          </a:solidFill>
        </p:spPr>
        <p:txBody>
          <a:bodyPr wrap="square" lIns="0" tIns="0" rIns="0" bIns="0">
            <a:spAutoFit/>
          </a:bodyPr>
          <a:lstStyle/>
          <a:p>
            <a:pPr algn="ctr">
              <a:lnSpc>
                <a:spcPct val="90000"/>
              </a:lnSpc>
              <a:spcBef>
                <a:spcPts val="280"/>
              </a:spcBef>
            </a:pPr>
            <a:r>
              <a:rPr lang="es-US" sz="1800" b="0" i="0" u="none" strike="noStrike" cap="none" baseline="0">
                <a:solidFill>
                  <a:srgbClr val="064AC5"/>
                </a:solidFill>
                <a:effectLst/>
                <a:uFill>
                  <a:solidFill>
                    <a:prstClr val="black">
                      <a:alpha val="0"/>
                    </a:prstClr>
                  </a:solidFill>
                </a:uFill>
                <a:latin typeface="Calibri (MS)"/>
                <a:ea typeface="Calibri (MS)"/>
                <a:cs typeface="Calibri (MS)"/>
              </a:rPr>
              <a:t>ACCEDER</a:t>
            </a:r>
          </a:p>
        </p:txBody>
      </p:sp>
      <p:sp>
        <p:nvSpPr>
          <p:cNvPr id="8" name="TextBox 8">
            <a:extLst>
              <a:ext uri="{FF2B5EF4-FFF2-40B4-BE49-F238E27FC236}">
                <a16:creationId xmlns:a16="http://schemas.microsoft.com/office/drawing/2014/main" id="{FD470380-C93B-E4B5-2124-1E27CF2B8B2B}"/>
              </a:ext>
            </a:extLst>
          </p:cNvPr>
          <p:cNvSpPr txBox="1"/>
          <p:nvPr/>
        </p:nvSpPr>
        <p:spPr>
          <a:xfrm>
            <a:off x="6417408" y="9814189"/>
            <a:ext cx="5698391" cy="301365"/>
          </a:xfrm>
          <a:prstGeom prst="rect">
            <a:avLst/>
          </a:prstGeom>
        </p:spPr>
        <p:txBody>
          <a:bodyPr wrap="square" lIns="0" tIns="0" rIns="0" bIns="0" rtlCol="0" anchor="t">
            <a:spAutoFit/>
          </a:bodyPr>
          <a:lstStyle/>
          <a:p>
            <a:pPr algn="ctr">
              <a:lnSpc>
                <a:spcPts val="2520"/>
              </a:lnSpc>
            </a:pPr>
            <a:r>
              <a:rPr lang="en-US" dirty="0">
                <a:solidFill>
                  <a:srgbClr val="000000"/>
                </a:solidFill>
                <a:latin typeface="Calibri (MS)"/>
                <a:ea typeface="Calibri (MS)"/>
                <a:cs typeface="Calibri (MS)"/>
                <a:sym typeface="Calibri (MS)"/>
              </a:rPr>
              <a:t>Fuente</a:t>
            </a:r>
            <a:r>
              <a:rPr lang="en-US" sz="1800" dirty="0">
                <a:solidFill>
                  <a:srgbClr val="000000"/>
                </a:solidFill>
                <a:latin typeface="Calibri (MS)"/>
                <a:ea typeface="Calibri (MS)"/>
                <a:cs typeface="Calibri (MS)"/>
                <a:sym typeface="Calibri (MS)"/>
              </a:rPr>
              <a:t>: Kent Place &amp; Connect for Freedom Workshop 2023</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
            <a:chOff x="0" y="0"/>
            <a:chExt cx="4816593" cy="270933"/>
          </a:xfrm>
        </p:grpSpPr>
        <p:sp>
          <p:nvSpPr>
            <p:cNvPr id="3" name="Freeform 3"/>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0C938B"/>
            </a:solidFill>
          </p:spPr>
          <p:txBody>
            <a:bodyPr/>
            <a:lstStyle/>
            <a:p>
              <a:endParaRPr lang="en-US"/>
            </a:p>
          </p:txBody>
        </p:sp>
        <p:sp>
          <p:nvSpPr>
            <p:cNvPr id="4" name="TextBox 4"/>
            <p:cNvSpPr txBox="1"/>
            <p:nvPr/>
          </p:nvSpPr>
          <p:spPr>
            <a:xfrm>
              <a:off x="0" y="-76200"/>
              <a:ext cx="4816593" cy="34713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28700" y="3314666"/>
            <a:ext cx="6287322" cy="3540159"/>
          </a:xfrm>
          <a:custGeom>
            <a:avLst/>
            <a:gdLst/>
            <a:ahLst/>
            <a:cxnLst/>
            <a:rect l="l" t="t" r="r" b="b"/>
            <a:pathLst>
              <a:path w="6287322" h="3540159">
                <a:moveTo>
                  <a:pt x="0" y="0"/>
                </a:moveTo>
                <a:lnTo>
                  <a:pt x="6287322" y="0"/>
                </a:lnTo>
                <a:lnTo>
                  <a:pt x="6287322" y="3540159"/>
                </a:lnTo>
                <a:lnTo>
                  <a:pt x="0" y="3540159"/>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7591720" y="10693"/>
            <a:ext cx="3104555" cy="775405"/>
          </a:xfrm>
          <a:prstGeom prst="rect">
            <a:avLst/>
          </a:prstGeom>
        </p:spPr>
        <p:txBody>
          <a:bodyPr lIns="0" tIns="0" rIns="0" bIns="0" rtlCol="0" anchor="t">
            <a:spAutoFit/>
          </a:bodyP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Tomar medidas</a:t>
            </a:r>
          </a:p>
        </p:txBody>
      </p:sp>
      <p:sp>
        <p:nvSpPr>
          <p:cNvPr id="7" name="TextBox 7"/>
          <p:cNvSpPr txBox="1"/>
          <p:nvPr/>
        </p:nvSpPr>
        <p:spPr>
          <a:xfrm>
            <a:off x="7772400" y="1964770"/>
            <a:ext cx="9257488" cy="2659959"/>
          </a:xfrm>
          <a:prstGeom prst="rect">
            <a:avLst/>
          </a:prstGeom>
        </p:spPr>
        <p:txBody>
          <a:bodyPr wrap="square" lIns="0" tIns="0" rIns="0" bIns="0" rtlCol="0" anchor="t">
            <a:spAutoFit/>
          </a:bodyPr>
          <a:lstStyle/>
          <a:p>
            <a:pPr algn="ctr">
              <a:lnSpc>
                <a:spcPts val="4200"/>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Toma capturas de pantalla </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de cualquier cosa que parezca o se sienta peligrosa.</a:t>
            </a:r>
          </a:p>
          <a:p>
            <a:pPr algn="ctr">
              <a:lnSpc>
                <a:spcPts val="4200"/>
              </a:lnSpc>
            </a:pPr>
            <a:r>
              <a:rPr lang="en-US" sz="3000" dirty="0">
                <a:solidFill>
                  <a:srgbClr val="000000"/>
                </a:solidFill>
                <a:latin typeface="Calibri (MS)"/>
                <a:ea typeface="Calibri (MS)"/>
                <a:cs typeface="Calibri (MS)"/>
                <a:sym typeface="Calibri (MS)"/>
              </a:rPr>
              <a:t> </a:t>
            </a:r>
          </a:p>
          <a:p>
            <a:pPr algn="ctr">
              <a:lnSpc>
                <a:spcPts val="4200"/>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Bloquea a las personas </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que muestren un comportamiento inapropiado o depredador. </a:t>
            </a:r>
          </a:p>
        </p:txBody>
      </p:sp>
      <p:sp>
        <p:nvSpPr>
          <p:cNvPr id="8" name="TextBox 8"/>
          <p:cNvSpPr txBox="1"/>
          <p:nvPr/>
        </p:nvSpPr>
        <p:spPr>
          <a:xfrm>
            <a:off x="3419221" y="9715500"/>
            <a:ext cx="11449551" cy="309982"/>
          </a:xfrm>
          <a:prstGeom prst="rect">
            <a:avLst/>
          </a:prstGeom>
        </p:spPr>
        <p:txBody>
          <a:bodyPr lIns="0" tIns="0" rIns="0" bIns="0" rtlCol="0" anchor="t">
            <a:spAutoFit/>
          </a:bodyPr>
          <a:lstStyle/>
          <a:p>
            <a:pPr algn="ctr">
              <a:lnSpc>
                <a:spcPts val="2520"/>
              </a:lnSpc>
            </a:pPr>
            <a:r>
              <a:rPr lang="es-US" sz="1800" b="0" i="0" u="none" strike="noStrike" cap="none" baseline="0" dirty="0">
                <a:effectLst/>
                <a:uFill>
                  <a:solidFill>
                    <a:prstClr val="black">
                      <a:alpha val="0"/>
                    </a:prstClr>
                  </a:solidFill>
                </a:uFill>
                <a:latin typeface="Calibri (MS)"/>
                <a:ea typeface="Calibri (MS)"/>
                <a:cs typeface="Calibri (MS)"/>
              </a:rPr>
              <a:t>Fuente: </a:t>
            </a:r>
            <a:r>
              <a:rPr lang="es-US" sz="1800" b="0" i="0" u="sng" strike="noStrike" cap="none" baseline="0" dirty="0">
                <a:effectLst/>
                <a:uFill>
                  <a:solidFill>
                    <a:srgbClr val="000000"/>
                  </a:solidFill>
                </a:uFill>
                <a:latin typeface="Calibri (MS)"/>
                <a:ea typeface="Calibri (MS)"/>
                <a:cs typeface="Calibri (MS)"/>
                <a:hlinkClick r:id="rId3" tooltip="https://www.missingkids.org/netsmartz/home" history="0">
                  <a:extLst>
                    <a:ext uri="{A12FA001-AC4F-418D-AE19-62706E023703}">
                      <ahyp:hlinkClr xmlns:ahyp="http://schemas.microsoft.com/office/drawing/2018/hyperlinkcolor" val="tx"/>
                    </a:ext>
                  </a:extLst>
                </a:hlinkClick>
              </a:rPr>
              <a:t>https://www.missingkids.org/netsmartz/home</a:t>
            </a:r>
          </a:p>
        </p:txBody>
      </p:sp>
      <p:sp>
        <p:nvSpPr>
          <p:cNvPr id="9" name="TextBox 9"/>
          <p:cNvSpPr txBox="1"/>
          <p:nvPr/>
        </p:nvSpPr>
        <p:spPr>
          <a:xfrm>
            <a:off x="7924800" y="5143500"/>
            <a:ext cx="9677400" cy="3737177"/>
          </a:xfrm>
          <a:prstGeom prst="rect">
            <a:avLst/>
          </a:prstGeom>
        </p:spPr>
        <p:txBody>
          <a:bodyPr wrap="square" lIns="0" tIns="0" rIns="0" bIns="0" rtlCol="0" anchor="t">
            <a:spAutoFit/>
          </a:bodyPr>
          <a:lstStyle/>
          <a:p>
            <a:pPr algn="ctr">
              <a:lnSpc>
                <a:spcPts val="4200"/>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Presenta una denuncia ante la policía, </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ofreciendo la mayor cantidad de información posible sobre quién está involucrado y de qué maneras. </a:t>
            </a:r>
          </a:p>
          <a:p>
            <a:pPr algn="ctr">
              <a:lnSpc>
                <a:spcPts val="4200"/>
              </a:lnSpc>
            </a:pPr>
            <a:endParaRPr lang="es-US" sz="3000" b="0" i="0" u="none" strike="noStrike" cap="none" baseline="0" dirty="0">
              <a:solidFill>
                <a:srgbClr val="000000"/>
              </a:solidFill>
              <a:effectLst/>
              <a:uFill>
                <a:solidFill>
                  <a:prstClr val="black">
                    <a:alpha val="0"/>
                  </a:prstClr>
                </a:solidFill>
              </a:uFill>
              <a:latin typeface="Calibri (MS)"/>
              <a:ea typeface="Calibri (MS)"/>
              <a:cs typeface="Calibri (MS)"/>
            </a:endParaRPr>
          </a:p>
          <a:p>
            <a:pPr algn="ctr">
              <a:lnSpc>
                <a:spcPts val="4200"/>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Llama a </a:t>
            </a:r>
            <a:r>
              <a:rPr lang="es-US" sz="3000" b="1" i="0" u="none" strike="noStrike" cap="none" baseline="0" dirty="0" err="1">
                <a:solidFill>
                  <a:srgbClr val="000000"/>
                </a:solidFill>
                <a:effectLst/>
                <a:uFill>
                  <a:solidFill>
                    <a:prstClr val="black">
                      <a:alpha val="0"/>
                    </a:prstClr>
                  </a:solidFill>
                </a:uFill>
                <a:latin typeface="Calibri (MS) Bold"/>
                <a:ea typeface="Calibri (MS) Bold"/>
                <a:cs typeface="Calibri (MS) Bold"/>
              </a:rPr>
              <a:t>Cybertipline</a:t>
            </a: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 </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para denunciar posibles abusos o explotación, y recibir recomendaciones adicionales sobre los pasos a seguir.</a:t>
            </a:r>
          </a:p>
        </p:txBody>
      </p:sp>
      <p:sp>
        <p:nvSpPr>
          <p:cNvPr id="10" name="矩形 9">
            <a:extLst>
              <a:ext uri="{FF2B5EF4-FFF2-40B4-BE49-F238E27FC236}">
                <a16:creationId xmlns:a16="http://schemas.microsoft.com/office/drawing/2014/main" id="{985172F4-E765-42D6-DA1B-940D07F88CC9}"/>
              </a:ext>
            </a:extLst>
          </p:cNvPr>
          <p:cNvSpPr/>
          <p:nvPr/>
        </p:nvSpPr>
        <p:spPr>
          <a:xfrm>
            <a:off x="2438400" y="4838700"/>
            <a:ext cx="2701949" cy="590546"/>
          </a:xfrm>
          <a:prstGeom prst="rect">
            <a:avLst/>
          </a:prstGeom>
          <a:solidFill>
            <a:srgbClr val="FF2B19"/>
          </a:solidFill>
        </p:spPr>
        <p:txBody>
          <a:bodyPr wrap="square" lIns="0" tIns="0" rIns="0" bIns="0">
            <a:spAutoFit/>
          </a:bodyPr>
          <a:lstStyle/>
          <a:p>
            <a:pPr algn="ctr">
              <a:lnSpc>
                <a:spcPct val="73000"/>
              </a:lnSpc>
              <a:spcBef>
                <a:spcPts val="280"/>
              </a:spcBef>
            </a:pPr>
            <a:r>
              <a:rPr lang="es-US" sz="5000" b="0" i="0" u="none" strike="noStrike" cap="none" baseline="0" dirty="0">
                <a:solidFill>
                  <a:srgbClr val="FFFFFF"/>
                </a:solidFill>
                <a:effectLst/>
                <a:uFill>
                  <a:solidFill>
                    <a:prstClr val="black">
                      <a:alpha val="0"/>
                    </a:prstClr>
                  </a:solidFill>
                </a:uFill>
                <a:latin typeface="Calibri (MS)"/>
                <a:ea typeface="Calibri (MS)"/>
                <a:cs typeface="Calibri (MS)"/>
              </a:rPr>
              <a:t>Bloquear</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0.1160"/>
  <p:tag name="AS_RELEASE_DATE" val="2024.03.31"/>
  <p:tag name="AS_TITLE" val="Aspose.Slides for Java"/>
  <p:tag name="AS_VERSION" val="24.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1036</Words>
  <Application>Microsoft Office PowerPoint</Application>
  <PresentationFormat>Custom</PresentationFormat>
  <Paragraphs>113</Paragraphs>
  <Slides>17</Slides>
  <Notes>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Arial</vt:lpstr>
      <vt:lpstr>Calibri (MS)</vt:lpstr>
      <vt:lpstr>Calibri (MS) Italics</vt:lpstr>
      <vt:lpstr>Times New Roman</vt:lpstr>
      <vt:lpstr>Calibri (MS)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9th Grade Teacher Lesson Keep Yourself Safe</dc:title>
  <dc:creator>Luiza Auad da Silva Larizzatti</dc:creator>
  <cp:lastModifiedBy>Megan Wilson</cp:lastModifiedBy>
  <cp:revision>17</cp:revision>
  <dcterms:created xsi:type="dcterms:W3CDTF">2006-08-16T00:00:00Z</dcterms:created>
  <dcterms:modified xsi:type="dcterms:W3CDTF">2025-12-02T20:49:36Z</dcterms:modified>
</cp:coreProperties>
</file>