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 (MS)" panose="020B0604020202020204" charset="0"/>
      <p:regular r:id="rId26"/>
    </p:embeddedFont>
    <p:embeddedFont>
      <p:font typeface="Calibri (MS) Bold" panose="020B0604020202020204" charset="0"/>
      <p:regular r:id="rId27"/>
    </p:embeddedFont>
    <p:embeddedFont>
      <p:font typeface="Calibri (MS) Italics" panose="020B0604020202020204" charset="0"/>
      <p:regular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A7C1F-85E7-4B3F-AB0D-DE5D4343340F}" v="9" dt="2025-11-24T20:02:37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Wilson" userId="4833c330-bb21-4a51-b524-eef8b134b0b1" providerId="ADAL" clId="{17E34592-B103-4D32-8966-D1DE2E1B8692}"/>
    <pc:docChg chg="custSel modSld">
      <pc:chgData name="Megan Wilson" userId="4833c330-bb21-4a51-b524-eef8b134b0b1" providerId="ADAL" clId="{17E34592-B103-4D32-8966-D1DE2E1B8692}" dt="2025-11-24T20:09:48.195" v="121" actId="14100"/>
      <pc:docMkLst>
        <pc:docMk/>
      </pc:docMkLst>
      <pc:sldChg chg="modSp mod">
        <pc:chgData name="Megan Wilson" userId="4833c330-bb21-4a51-b524-eef8b134b0b1" providerId="ADAL" clId="{17E34592-B103-4D32-8966-D1DE2E1B8692}" dt="2025-11-24T20:09:48.195" v="121" actId="14100"/>
        <pc:sldMkLst>
          <pc:docMk/>
          <pc:sldMk cId="0" sldId="256"/>
        </pc:sldMkLst>
        <pc:spChg chg="mod">
          <ac:chgData name="Megan Wilson" userId="4833c330-bb21-4a51-b524-eef8b134b0b1" providerId="ADAL" clId="{17E34592-B103-4D32-8966-D1DE2E1B8692}" dt="2025-11-24T18:19:24.836" v="0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20:09:48.195" v="121" actId="14100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19:41.815" v="5" actId="1076"/>
        <pc:sldMkLst>
          <pc:docMk/>
          <pc:sldMk cId="0" sldId="257"/>
        </pc:sldMkLst>
        <pc:spChg chg="mod">
          <ac:chgData name="Megan Wilson" userId="4833c330-bb21-4a51-b524-eef8b134b0b1" providerId="ADAL" clId="{17E34592-B103-4D32-8966-D1DE2E1B8692}" dt="2025-11-24T18:19:41.815" v="5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19:33.413" v="2" actId="1076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19:54.699" v="8" actId="255"/>
        <pc:sldMkLst>
          <pc:docMk/>
          <pc:sldMk cId="0" sldId="258"/>
        </pc:sldMkLst>
        <pc:spChg chg="mod">
          <ac:chgData name="Megan Wilson" userId="4833c330-bb21-4a51-b524-eef8b134b0b1" providerId="ADAL" clId="{17E34592-B103-4D32-8966-D1DE2E1B8692}" dt="2025-11-24T18:19:54.699" v="8" actId="255"/>
          <ac:spMkLst>
            <pc:docMk/>
            <pc:sldMk cId="0" sldId="258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19:49.851" v="7" actId="1076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0:19.428" v="14" actId="1076"/>
        <pc:sldMkLst>
          <pc:docMk/>
          <pc:sldMk cId="0" sldId="259"/>
        </pc:sldMkLst>
        <pc:spChg chg="mod">
          <ac:chgData name="Megan Wilson" userId="4833c330-bb21-4a51-b524-eef8b134b0b1" providerId="ADAL" clId="{17E34592-B103-4D32-8966-D1DE2E1B8692}" dt="2025-11-24T18:20:02.239" v="10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0:13.416" v="13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0:10.506" v="12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0:19.428" v="14" actId="1076"/>
          <ac:spMkLst>
            <pc:docMk/>
            <pc:sldMk cId="0" sldId="259"/>
            <ac:spMk id="10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0:30.159" v="16" actId="1076"/>
        <pc:sldMkLst>
          <pc:docMk/>
          <pc:sldMk cId="0" sldId="260"/>
        </pc:sldMkLst>
        <pc:spChg chg="mod">
          <ac:chgData name="Megan Wilson" userId="4833c330-bb21-4a51-b524-eef8b134b0b1" providerId="ADAL" clId="{17E34592-B103-4D32-8966-D1DE2E1B8692}" dt="2025-11-24T18:20:30.159" v="16" actId="1076"/>
          <ac:spMkLst>
            <pc:docMk/>
            <pc:sldMk cId="0" sldId="260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0:46.867" v="20" actId="1035"/>
        <pc:sldMkLst>
          <pc:docMk/>
          <pc:sldMk cId="0" sldId="261"/>
        </pc:sldMkLst>
        <pc:spChg chg="mod">
          <ac:chgData name="Megan Wilson" userId="4833c330-bb21-4a51-b524-eef8b134b0b1" providerId="ADAL" clId="{17E34592-B103-4D32-8966-D1DE2E1B8692}" dt="2025-11-24T18:20:42.762" v="18" actId="255"/>
          <ac:spMkLst>
            <pc:docMk/>
            <pc:sldMk cId="0" sldId="261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0:38.750" v="17" actId="207"/>
          <ac:spMkLst>
            <pc:docMk/>
            <pc:sldMk cId="0" sldId="261"/>
            <ac:spMk id="9" creationId="{00000000-0000-0000-0000-000000000000}"/>
          </ac:spMkLst>
        </pc:spChg>
        <pc:grpChg chg="mod">
          <ac:chgData name="Megan Wilson" userId="4833c330-bb21-4a51-b524-eef8b134b0b1" providerId="ADAL" clId="{17E34592-B103-4D32-8966-D1DE2E1B8692}" dt="2025-11-24T18:20:46.867" v="20" actId="1035"/>
          <ac:grpSpMkLst>
            <pc:docMk/>
            <pc:sldMk cId="0" sldId="261"/>
            <ac:grpSpMk id="5" creationId="{00000000-0000-0000-0000-000000000000}"/>
          </ac:grpSpMkLst>
        </pc:grpChg>
      </pc:sldChg>
      <pc:sldChg chg="modSp mod">
        <pc:chgData name="Megan Wilson" userId="4833c330-bb21-4a51-b524-eef8b134b0b1" providerId="ADAL" clId="{17E34592-B103-4D32-8966-D1DE2E1B8692}" dt="2025-11-24T18:21:16.217" v="25" actId="207"/>
        <pc:sldMkLst>
          <pc:docMk/>
          <pc:sldMk cId="0" sldId="262"/>
        </pc:sldMkLst>
        <pc:spChg chg="mod">
          <ac:chgData name="Megan Wilson" userId="4833c330-bb21-4a51-b524-eef8b134b0b1" providerId="ADAL" clId="{17E34592-B103-4D32-8966-D1DE2E1B8692}" dt="2025-11-24T18:21:01.439" v="22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1:06.890" v="23" actId="255"/>
          <ac:spMkLst>
            <pc:docMk/>
            <pc:sldMk cId="0" sldId="262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1:16.217" v="25" actId="207"/>
          <ac:spMkLst>
            <pc:docMk/>
            <pc:sldMk cId="0" sldId="262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1:11.430" v="24" actId="255"/>
          <ac:spMkLst>
            <pc:docMk/>
            <pc:sldMk cId="0" sldId="262"/>
            <ac:spMk id="11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1:35.818" v="29" actId="207"/>
        <pc:sldMkLst>
          <pc:docMk/>
          <pc:sldMk cId="0" sldId="263"/>
        </pc:sldMkLst>
        <pc:spChg chg="mod">
          <ac:chgData name="Megan Wilson" userId="4833c330-bb21-4a51-b524-eef8b134b0b1" providerId="ADAL" clId="{17E34592-B103-4D32-8966-D1DE2E1B8692}" dt="2025-11-24T18:21:27.733" v="27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1:32.327" v="28" actId="255"/>
          <ac:spMkLst>
            <pc:docMk/>
            <pc:sldMk cId="0" sldId="263"/>
            <ac:spMk id="1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1:35.818" v="29" actId="207"/>
          <ac:spMkLst>
            <pc:docMk/>
            <pc:sldMk cId="0" sldId="263"/>
            <ac:spMk id="13" creationId="{00000000-0000-0000-0000-000000000000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4T18:22:15.233" v="40" actId="1076"/>
        <pc:sldMkLst>
          <pc:docMk/>
          <pc:sldMk cId="0" sldId="264"/>
        </pc:sldMkLst>
        <pc:spChg chg="mod">
          <ac:chgData name="Megan Wilson" userId="4833c330-bb21-4a51-b524-eef8b134b0b1" providerId="ADAL" clId="{17E34592-B103-4D32-8966-D1DE2E1B8692}" dt="2025-11-24T18:21:48.069" v="35" actId="1036"/>
          <ac:spMkLst>
            <pc:docMk/>
            <pc:sldMk cId="0" sldId="264"/>
            <ac:spMk id="5" creationId="{00000000-0000-0000-0000-000000000000}"/>
          </ac:spMkLst>
        </pc:spChg>
        <pc:picChg chg="del">
          <ac:chgData name="Megan Wilson" userId="4833c330-bb21-4a51-b524-eef8b134b0b1" providerId="ADAL" clId="{17E34592-B103-4D32-8966-D1DE2E1B8692}" dt="2025-11-24T18:22:01.034" v="36" actId="478"/>
          <ac:picMkLst>
            <pc:docMk/>
            <pc:sldMk cId="0" sldId="264"/>
            <ac:picMk id="8" creationId="{00000000-0000-0000-0000-000000000000}"/>
          </ac:picMkLst>
        </pc:picChg>
        <pc:picChg chg="add mod">
          <ac:chgData name="Megan Wilson" userId="4833c330-bb21-4a51-b524-eef8b134b0b1" providerId="ADAL" clId="{17E34592-B103-4D32-8966-D1DE2E1B8692}" dt="2025-11-24T18:22:15.233" v="40" actId="1076"/>
          <ac:picMkLst>
            <pc:docMk/>
            <pc:sldMk cId="0" sldId="264"/>
            <ac:picMk id="9" creationId="{CBDA8ACC-F8F3-B871-4015-6FA5AD7E6C14}"/>
          </ac:picMkLst>
        </pc:picChg>
      </pc:sldChg>
      <pc:sldChg chg="modSp mod">
        <pc:chgData name="Megan Wilson" userId="4833c330-bb21-4a51-b524-eef8b134b0b1" providerId="ADAL" clId="{17E34592-B103-4D32-8966-D1DE2E1B8692}" dt="2025-11-24T18:22:37.660" v="44" actId="1076"/>
        <pc:sldMkLst>
          <pc:docMk/>
          <pc:sldMk cId="0" sldId="265"/>
        </pc:sldMkLst>
        <pc:spChg chg="mod">
          <ac:chgData name="Megan Wilson" userId="4833c330-bb21-4a51-b524-eef8b134b0b1" providerId="ADAL" clId="{17E34592-B103-4D32-8966-D1DE2E1B8692}" dt="2025-11-24T18:22:37.660" v="44" actId="1076"/>
          <ac:spMkLst>
            <pc:docMk/>
            <pc:sldMk cId="0" sldId="265"/>
            <ac:spMk id="5" creationId="{00000000-0000-0000-0000-000000000000}"/>
          </ac:spMkLst>
        </pc:spChg>
      </pc:sldChg>
      <pc:sldChg chg="addSp modSp mod">
        <pc:chgData name="Megan Wilson" userId="4833c330-bb21-4a51-b524-eef8b134b0b1" providerId="ADAL" clId="{17E34592-B103-4D32-8966-D1DE2E1B8692}" dt="2025-11-24T20:02:45.560" v="120" actId="20577"/>
        <pc:sldMkLst>
          <pc:docMk/>
          <pc:sldMk cId="0" sldId="266"/>
        </pc:sldMkLst>
        <pc:spChg chg="mod">
          <ac:chgData name="Megan Wilson" userId="4833c330-bb21-4a51-b524-eef8b134b0b1" providerId="ADAL" clId="{17E34592-B103-4D32-8966-D1DE2E1B8692}" dt="2025-11-24T18:22:48.660" v="46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2:53.410" v="47" actId="1076"/>
          <ac:spMkLst>
            <pc:docMk/>
            <pc:sldMk cId="0" sldId="266"/>
            <ac:spMk id="7" creationId="{00000000-0000-0000-0000-000000000000}"/>
          </ac:spMkLst>
        </pc:spChg>
        <pc:spChg chg="add mod">
          <ac:chgData name="Megan Wilson" userId="4833c330-bb21-4a51-b524-eef8b134b0b1" providerId="ADAL" clId="{17E34592-B103-4D32-8966-D1DE2E1B8692}" dt="2025-11-24T20:02:45.560" v="120" actId="20577"/>
          <ac:spMkLst>
            <pc:docMk/>
            <pc:sldMk cId="0" sldId="266"/>
            <ac:spMk id="8" creationId="{45D34A29-EBA8-45A8-104C-105C71DDF011}"/>
          </ac:spMkLst>
        </pc:spChg>
      </pc:sldChg>
      <pc:sldChg chg="addSp delSp modSp mod modAnim">
        <pc:chgData name="Megan Wilson" userId="4833c330-bb21-4a51-b524-eef8b134b0b1" providerId="ADAL" clId="{17E34592-B103-4D32-8966-D1DE2E1B8692}" dt="2025-11-24T18:23:26.977" v="53" actId="1076"/>
        <pc:sldMkLst>
          <pc:docMk/>
          <pc:sldMk cId="0" sldId="267"/>
        </pc:sldMkLst>
        <pc:spChg chg="mod">
          <ac:chgData name="Megan Wilson" userId="4833c330-bb21-4a51-b524-eef8b134b0b1" providerId="ADAL" clId="{17E34592-B103-4D32-8966-D1DE2E1B8692}" dt="2025-11-24T18:22:58.667" v="48" actId="255"/>
          <ac:spMkLst>
            <pc:docMk/>
            <pc:sldMk cId="0" sldId="267"/>
            <ac:spMk id="5" creationId="{00000000-0000-0000-0000-000000000000}"/>
          </ac:spMkLst>
        </pc:spChg>
        <pc:picChg chg="del">
          <ac:chgData name="Megan Wilson" userId="4833c330-bb21-4a51-b524-eef8b134b0b1" providerId="ADAL" clId="{17E34592-B103-4D32-8966-D1DE2E1B8692}" dt="2025-11-24T18:23:12.606" v="49" actId="478"/>
          <ac:picMkLst>
            <pc:docMk/>
            <pc:sldMk cId="0" sldId="267"/>
            <ac:picMk id="8" creationId="{00000000-0000-0000-0000-000000000000}"/>
          </ac:picMkLst>
        </pc:picChg>
        <pc:picChg chg="add mod">
          <ac:chgData name="Megan Wilson" userId="4833c330-bb21-4a51-b524-eef8b134b0b1" providerId="ADAL" clId="{17E34592-B103-4D32-8966-D1DE2E1B8692}" dt="2025-11-24T18:23:26.977" v="53" actId="1076"/>
          <ac:picMkLst>
            <pc:docMk/>
            <pc:sldMk cId="0" sldId="267"/>
            <ac:picMk id="9" creationId="{476FAD3E-1990-45F2-ADB9-D2307376EFD6}"/>
          </ac:picMkLst>
        </pc:picChg>
      </pc:sldChg>
      <pc:sldChg chg="modSp mod">
        <pc:chgData name="Megan Wilson" userId="4833c330-bb21-4a51-b524-eef8b134b0b1" providerId="ADAL" clId="{17E34592-B103-4D32-8966-D1DE2E1B8692}" dt="2025-11-24T18:23:44.593" v="56" actId="1076"/>
        <pc:sldMkLst>
          <pc:docMk/>
          <pc:sldMk cId="0" sldId="268"/>
        </pc:sldMkLst>
        <pc:spChg chg="mod">
          <ac:chgData name="Megan Wilson" userId="4833c330-bb21-4a51-b524-eef8b134b0b1" providerId="ADAL" clId="{17E34592-B103-4D32-8966-D1DE2E1B8692}" dt="2025-11-24T18:23:35.344" v="54" actId="255"/>
          <ac:spMkLst>
            <pc:docMk/>
            <pc:sldMk cId="0" sldId="268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3:44.593" v="56" actId="1076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3:48.864" v="57" actId="255"/>
        <pc:sldMkLst>
          <pc:docMk/>
          <pc:sldMk cId="0" sldId="269"/>
        </pc:sldMkLst>
        <pc:spChg chg="mod">
          <ac:chgData name="Megan Wilson" userId="4833c330-bb21-4a51-b524-eef8b134b0b1" providerId="ADAL" clId="{17E34592-B103-4D32-8966-D1DE2E1B8692}" dt="2025-11-24T18:23:48.864" v="57" actId="255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4:04.979" v="59" actId="1035"/>
        <pc:sldMkLst>
          <pc:docMk/>
          <pc:sldMk cId="0" sldId="270"/>
        </pc:sldMkLst>
        <pc:spChg chg="mod">
          <ac:chgData name="Megan Wilson" userId="4833c330-bb21-4a51-b524-eef8b134b0b1" providerId="ADAL" clId="{17E34592-B103-4D32-8966-D1DE2E1B8692}" dt="2025-11-24T18:24:04.979" v="59" actId="1035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7:08.506" v="65" actId="207"/>
        <pc:sldMkLst>
          <pc:docMk/>
          <pc:sldMk cId="0" sldId="271"/>
        </pc:sldMkLst>
        <pc:spChg chg="mod">
          <ac:chgData name="Megan Wilson" userId="4833c330-bb21-4a51-b524-eef8b134b0b1" providerId="ADAL" clId="{17E34592-B103-4D32-8966-D1DE2E1B8692}" dt="2025-11-24T18:24:15.333" v="61" actId="1036"/>
          <ac:spMkLst>
            <pc:docMk/>
            <pc:sldMk cId="0" sldId="271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4:28.659" v="63" actId="207"/>
          <ac:spMkLst>
            <pc:docMk/>
            <pc:sldMk cId="0" sldId="271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7:08.506" v="65" actId="207"/>
          <ac:spMkLst>
            <pc:docMk/>
            <pc:sldMk cId="0" sldId="271"/>
            <ac:spMk id="7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7:26.613" v="71" actId="207"/>
        <pc:sldMkLst>
          <pc:docMk/>
          <pc:sldMk cId="0" sldId="272"/>
        </pc:sldMkLst>
        <pc:spChg chg="mod">
          <ac:chgData name="Megan Wilson" userId="4833c330-bb21-4a51-b524-eef8b134b0b1" providerId="ADAL" clId="{17E34592-B103-4D32-8966-D1DE2E1B8692}" dt="2025-11-24T18:27:20.254" v="69" actId="1035"/>
          <ac:spMkLst>
            <pc:docMk/>
            <pc:sldMk cId="0" sldId="272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7:26.613" v="71" actId="207"/>
          <ac:spMkLst>
            <pc:docMk/>
            <pc:sldMk cId="0" sldId="272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7:23.448" v="70" actId="255"/>
          <ac:spMkLst>
            <pc:docMk/>
            <pc:sldMk cId="0" sldId="272"/>
            <ac:spMk id="7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7:37.315" v="74" actId="1035"/>
        <pc:sldMkLst>
          <pc:docMk/>
          <pc:sldMk cId="0" sldId="273"/>
        </pc:sldMkLst>
        <pc:spChg chg="mod">
          <ac:chgData name="Megan Wilson" userId="4833c330-bb21-4a51-b524-eef8b134b0b1" providerId="ADAL" clId="{17E34592-B103-4D32-8966-D1DE2E1B8692}" dt="2025-11-24T18:27:37.315" v="74" actId="1035"/>
          <ac:spMkLst>
            <pc:docMk/>
            <pc:sldMk cId="0" sldId="273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7:54.098" v="79" actId="207"/>
        <pc:sldMkLst>
          <pc:docMk/>
          <pc:sldMk cId="0" sldId="274"/>
        </pc:sldMkLst>
        <pc:spChg chg="mod">
          <ac:chgData name="Megan Wilson" userId="4833c330-bb21-4a51-b524-eef8b134b0b1" providerId="ADAL" clId="{17E34592-B103-4D32-8966-D1DE2E1B8692}" dt="2025-11-24T18:27:47.461" v="76" actId="1076"/>
          <ac:spMkLst>
            <pc:docMk/>
            <pc:sldMk cId="0" sldId="274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7:54.098" v="79" actId="207"/>
          <ac:spMkLst>
            <pc:docMk/>
            <pc:sldMk cId="0" sldId="274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8:01.464" v="80" actId="1076"/>
        <pc:sldMkLst>
          <pc:docMk/>
          <pc:sldMk cId="0" sldId="275"/>
        </pc:sldMkLst>
        <pc:spChg chg="mod">
          <ac:chgData name="Megan Wilson" userId="4833c330-bb21-4a51-b524-eef8b134b0b1" providerId="ADAL" clId="{17E34592-B103-4D32-8966-D1DE2E1B8692}" dt="2025-11-24T18:28:01.464" v="80" actId="1076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8:05.082" v="81" actId="255"/>
        <pc:sldMkLst>
          <pc:docMk/>
          <pc:sldMk cId="0" sldId="276"/>
        </pc:sldMkLst>
        <pc:spChg chg="mod">
          <ac:chgData name="Megan Wilson" userId="4833c330-bb21-4a51-b524-eef8b134b0b1" providerId="ADAL" clId="{17E34592-B103-4D32-8966-D1DE2E1B8692}" dt="2025-11-24T18:28:05.082" v="81" actId="255"/>
          <ac:spMkLst>
            <pc:docMk/>
            <pc:sldMk cId="0" sldId="276"/>
            <ac:spMk id="6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9:01.965" v="103" actId="255"/>
        <pc:sldMkLst>
          <pc:docMk/>
          <pc:sldMk cId="0" sldId="277"/>
        </pc:sldMkLst>
        <pc:spChg chg="mod">
          <ac:chgData name="Megan Wilson" userId="4833c330-bb21-4a51-b524-eef8b134b0b1" providerId="ADAL" clId="{17E34592-B103-4D32-8966-D1DE2E1B8692}" dt="2025-11-24T18:28:13.147" v="82" actId="255"/>
          <ac:spMkLst>
            <pc:docMk/>
            <pc:sldMk cId="0" sldId="277"/>
            <ac:spMk id="2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8:21.757" v="85" actId="207"/>
          <ac:spMkLst>
            <pc:docMk/>
            <pc:sldMk cId="0" sldId="277"/>
            <ac:spMk id="3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8:26.694" v="88" actId="207"/>
          <ac:spMkLst>
            <pc:docMk/>
            <pc:sldMk cId="0" sldId="277"/>
            <ac:spMk id="4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8:56.869" v="101" actId="207"/>
          <ac:spMkLst>
            <pc:docMk/>
            <pc:sldMk cId="0" sldId="277"/>
            <ac:spMk id="5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9:01.965" v="103" actId="255"/>
          <ac:spMkLst>
            <pc:docMk/>
            <pc:sldMk cId="0" sldId="277"/>
            <ac:spMk id="6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8:30.911" v="90" actId="207"/>
          <ac:spMkLst>
            <pc:docMk/>
            <pc:sldMk cId="0" sldId="277"/>
            <ac:spMk id="7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8:35.734" v="92" actId="207"/>
          <ac:spMkLst>
            <pc:docMk/>
            <pc:sldMk cId="0" sldId="277"/>
            <ac:spMk id="8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8:40.225" v="94" actId="207"/>
          <ac:spMkLst>
            <pc:docMk/>
            <pc:sldMk cId="0" sldId="277"/>
            <ac:spMk id="9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8:44.607" v="96" actId="207"/>
          <ac:spMkLst>
            <pc:docMk/>
            <pc:sldMk cId="0" sldId="277"/>
            <ac:spMk id="10" creationId="{00000000-0000-0000-0000-000000000000}"/>
          </ac:spMkLst>
        </pc:spChg>
        <pc:spChg chg="mod">
          <ac:chgData name="Megan Wilson" userId="4833c330-bb21-4a51-b524-eef8b134b0b1" providerId="ADAL" clId="{17E34592-B103-4D32-8966-D1DE2E1B8692}" dt="2025-11-24T18:28:51.123" v="99" actId="207"/>
          <ac:spMkLst>
            <pc:docMk/>
            <pc:sldMk cId="0" sldId="277"/>
            <ac:spMk id="11" creationId="{00000000-0000-0000-0000-000000000000}"/>
          </ac:spMkLst>
        </pc:spChg>
      </pc:sldChg>
      <pc:sldChg chg="modSp mod">
        <pc:chgData name="Megan Wilson" userId="4833c330-bb21-4a51-b524-eef8b134b0b1" providerId="ADAL" clId="{17E34592-B103-4D32-8966-D1DE2E1B8692}" dt="2025-11-24T18:29:14.851" v="107" actId="1035"/>
        <pc:sldMkLst>
          <pc:docMk/>
          <pc:sldMk cId="0" sldId="278"/>
        </pc:sldMkLst>
        <pc:spChg chg="mod">
          <ac:chgData name="Megan Wilson" userId="4833c330-bb21-4a51-b524-eef8b134b0b1" providerId="ADAL" clId="{17E34592-B103-4D32-8966-D1DE2E1B8692}" dt="2025-11-24T18:29:14.851" v="107" actId="1035"/>
          <ac:spMkLst>
            <pc:docMk/>
            <pc:sldMk cId="0" sldId="27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US" sz="1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"/>
                <a:ea typeface="Calibri"/>
                <a:cs typeface="Calibri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ngkids.org/netsmartz/hom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FnH78p8QkA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sites/default/files/2025-09/25_0916_k2p_p2p_peer-crimes-TEENS_spanish.pdf" TargetMode="External"/><Relationship Id="rId2" Type="http://schemas.openxmlformats.org/officeDocument/2006/relationships/hyperlink" Target="https://www.dhs.gov/know2protect/p2p/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hs.gov/sites/default/files/2025-09/25_0916_k2p_p2p_support-directory_spanish_0.pdf" TargetMode="External"/><Relationship Id="rId5" Type="http://schemas.openxmlformats.org/officeDocument/2006/relationships/hyperlink" Target="https://www.dhs.gov/know2protect/how-to-report" TargetMode="External"/><Relationship Id="rId4" Type="http://schemas.openxmlformats.org/officeDocument/2006/relationships/hyperlink" Target="https://www.dhs.gov/sites/default/files/2025-09/25_0916_k2p_p2p_exit-strategy-checklist_spanish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dhs.gov/know2protect/p2p/teen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oescaperoom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s.gov/sites/default/files/2025-09/25_0916_k2p_p2p_peer-crimes-TEENS_spanish.pdf" TargetMode="External"/><Relationship Id="rId13" Type="http://schemas.openxmlformats.org/officeDocument/2006/relationships/hyperlink" Target="https://www.dhs.gov/sites/default/files/2025-09/25_0916_k2p_p2p_support-directory_spanish_0.pdf" TargetMode="External"/><Relationship Id="rId3" Type="http://schemas.openxmlformats.org/officeDocument/2006/relationships/hyperlink" Target="https://www.youtube.com/watch?v=-FnH78p8QkA" TargetMode="External"/><Relationship Id="rId7" Type="http://schemas.openxmlformats.org/officeDocument/2006/relationships/hyperlink" Target="https://www.dhs.gov/know2protect/p2p/teens" TargetMode="External"/><Relationship Id="rId12" Type="http://schemas.openxmlformats.org/officeDocument/2006/relationships/hyperlink" Target="https://www.dhs.gov/know2protect/how-to-report" TargetMode="External"/><Relationship Id="rId2" Type="http://schemas.openxmlformats.org/officeDocument/2006/relationships/hyperlink" Target="https://www.youtube.com/watch?v=DiI8Lj0_TG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oescaperoom.org" TargetMode="External"/><Relationship Id="rId11" Type="http://schemas.openxmlformats.org/officeDocument/2006/relationships/hyperlink" Target="https://www.dhs.gov/sites/default/files/2025-07/25_0801_k2p_p2p-Exit-Checklist-Kids-Teens.pdf" TargetMode="External"/><Relationship Id="rId5" Type="http://schemas.openxmlformats.org/officeDocument/2006/relationships/hyperlink" Target="https://www.missingkids.org/netsmartz/topics/sextortion" TargetMode="External"/><Relationship Id="rId10" Type="http://schemas.openxmlformats.org/officeDocument/2006/relationships/hyperlink" Target="https://www.dhs.gov/sites/default/files/2025-09/25_0916_k2p_p2p_exit-strategy-checklist_spanish.pdf" TargetMode="External"/><Relationship Id="rId4" Type="http://schemas.openxmlformats.org/officeDocument/2006/relationships/hyperlink" Target="https://www.missingkids.org/content/dam/netsmartz/downloadable/tipsheets/so-you-need-some-help-es.pdf" TargetMode="External"/><Relationship Id="rId9" Type="http://schemas.openxmlformats.org/officeDocument/2006/relationships/hyperlink" Target="https://www.dhs.gov/know2protect/publication/how2spot-peer-peer-risks-guide-teens" TargetMode="External"/><Relationship Id="rId14" Type="http://schemas.openxmlformats.org/officeDocument/2006/relationships/hyperlink" Target="https://www.dhs.gov/sites/default/files/2025-07/25_0801_k2p_p2p_support-directory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issingkids.org/netsmartz/topics/sextorti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lianceforchildren.org/blog/2018/06/what-grooming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issingkids.org/theissues/onlineenticement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iI8Lj0_TG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3879" y="9315457"/>
            <a:ext cx="1021887" cy="811934"/>
            <a:chOff x="0" y="0"/>
            <a:chExt cx="269139" cy="213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139" cy="213843"/>
            </a:xfrm>
            <a:custGeom>
              <a:avLst/>
              <a:gdLst/>
              <a:ahLst/>
              <a:cxnLst/>
              <a:rect l="l" t="t" r="r" b="b"/>
              <a:pathLst>
                <a:path w="269139" h="213843">
                  <a:moveTo>
                    <a:pt x="0" y="0"/>
                  </a:moveTo>
                  <a:lnTo>
                    <a:pt x="269139" y="0"/>
                  </a:lnTo>
                  <a:lnTo>
                    <a:pt x="269139" y="213843"/>
                  </a:lnTo>
                  <a:lnTo>
                    <a:pt x="0" y="213843"/>
                  </a:lnTo>
                  <a:close/>
                </a:path>
              </a:pathLst>
            </a:custGeom>
            <a:solidFill>
              <a:srgbClr val="F6F8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69139" cy="290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688051"/>
            <a:ext cx="18288000" cy="4598949"/>
            <a:chOff x="0" y="0"/>
            <a:chExt cx="4816593" cy="12112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1211246"/>
            </a:xfrm>
            <a:custGeom>
              <a:avLst/>
              <a:gdLst/>
              <a:ahLst/>
              <a:cxnLst/>
              <a:rect l="l" t="t" r="r" b="b"/>
              <a:pathLst>
                <a:path w="4816592" h="1211246">
                  <a:moveTo>
                    <a:pt x="0" y="0"/>
                  </a:moveTo>
                  <a:lnTo>
                    <a:pt x="4816592" y="0"/>
                  </a:lnTo>
                  <a:lnTo>
                    <a:pt x="4816592" y="1211246"/>
                  </a:lnTo>
                  <a:lnTo>
                    <a:pt x="0" y="1211246"/>
                  </a:lnTo>
                  <a:close/>
                </a:path>
              </a:pathLst>
            </a:custGeom>
            <a:solidFill>
              <a:srgbClr val="3B79A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128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63682" y="9228231"/>
            <a:ext cx="13960628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5000" b="1" i="0" u="none" strike="noStrike" cap="none" baseline="0" dirty="0">
                <a:solidFill>
                  <a:srgbClr val="FEFEFE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Peligros de Internet y acosadores en línea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10377" y="4743491"/>
            <a:ext cx="11729623" cy="709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s-US" sz="4200" b="1" i="0" u="none" strike="noStrike" cap="none" baseline="0" dirty="0">
                <a:solidFill>
                  <a:srgbClr val="159E99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Compromiso en la escuela secundaria: 8.º grado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834BF80-A702-8F58-29F0-FD5DFD68C9B2}"/>
              </a:ext>
            </a:extLst>
          </p:cNvPr>
          <p:cNvSpPr/>
          <p:nvPr/>
        </p:nvSpPr>
        <p:spPr>
          <a:xfrm>
            <a:off x="3808846" y="0"/>
            <a:ext cx="11092254" cy="4263958"/>
          </a:xfrm>
          <a:custGeom>
            <a:avLst/>
            <a:gdLst/>
            <a:ahLst/>
            <a:cxnLst/>
            <a:rect l="l" t="t" r="r" b="b"/>
            <a:pathLst>
              <a:path w="11092254" h="4263958">
                <a:moveTo>
                  <a:pt x="0" y="0"/>
                </a:moveTo>
                <a:lnTo>
                  <a:pt x="11092254" y="0"/>
                </a:lnTo>
                <a:lnTo>
                  <a:pt x="11092254" y="4263958"/>
                </a:lnTo>
                <a:lnTo>
                  <a:pt x="0" y="4263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2177"/>
            <a:ext cx="18288000" cy="1029200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67000" y="2857500"/>
            <a:ext cx="12838877" cy="494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¿Crees que mucha gente de tu edad acepta solicitudes de amistad de personas que no han conocido en la vida real?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¿Alguna vez has aceptado una solicitud de amistad de alguien que no conocías?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¿Alguna vez te has sentido incómodo o incómoda hablando con alguien en línea que no conocías?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234011" y="-132177"/>
            <a:ext cx="18287996" cy="1087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s-US" sz="2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para el debate dirigido por el docente sobre el video de </a:t>
            </a:r>
            <a:r>
              <a:rPr lang="es-US" sz="28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Common</a:t>
            </a:r>
            <a:r>
              <a:rPr lang="es-US" sz="2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8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Sense</a:t>
            </a:r>
            <a:r>
              <a:rPr lang="es-US" sz="2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8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Education</a:t>
            </a:r>
            <a:r>
              <a:rPr lang="es-US" sz="2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“Voces adolescentes: Con quién estás hablando en línea”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785425"/>
            <a:chOff x="0" y="0"/>
            <a:chExt cx="4816593" cy="2068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861"/>
            </a:xfrm>
            <a:custGeom>
              <a:avLst/>
              <a:gdLst/>
              <a:ahLst/>
              <a:cxnLst/>
              <a:rect l="l" t="t" r="r" b="b"/>
              <a:pathLst>
                <a:path w="4816592" h="206861">
                  <a:moveTo>
                    <a:pt x="0" y="0"/>
                  </a:moveTo>
                  <a:lnTo>
                    <a:pt x="4816592" y="0"/>
                  </a:lnTo>
                  <a:lnTo>
                    <a:pt x="4816592" y="206861"/>
                  </a:lnTo>
                  <a:lnTo>
                    <a:pt x="0" y="20686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1604" y="2483066"/>
            <a:ext cx="8577682" cy="5854268"/>
          </a:xfrm>
          <a:custGeom>
            <a:avLst/>
            <a:gdLst/>
            <a:ahLst/>
            <a:cxnLst/>
            <a:rect l="l" t="t" r="r" b="b"/>
            <a:pathLst>
              <a:path w="8577682" h="5854268">
                <a:moveTo>
                  <a:pt x="0" y="0"/>
                </a:moveTo>
                <a:lnTo>
                  <a:pt x="8577682" y="0"/>
                </a:lnTo>
                <a:lnTo>
                  <a:pt x="8577682" y="5854268"/>
                </a:lnTo>
                <a:lnTo>
                  <a:pt x="0" y="58542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-147827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Compartir información personal en línea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10800" y="2247900"/>
            <a:ext cx="7558509" cy="745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Si publicas información personal en línea, también estás poniendo en riesgo tu seguridad.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Si publicas dónde estás, a qué escuela vas, la ciudad en la que vives, tu nombre completo o tu fecha de nacimiento, estás proporcionando a los delincuentes en línea información de identificación personal sobre ti. Esto les puede dar los medios para encontrarte y, potencialmente, hacerte daño.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Es importante tener cuidado y ser consciente de lo que publicamos en línea.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5D34A29-EBA8-45A8-104C-105C71DDF011}"/>
              </a:ext>
            </a:extLst>
          </p:cNvPr>
          <p:cNvSpPr txBox="1"/>
          <p:nvPr/>
        </p:nvSpPr>
        <p:spPr>
          <a:xfrm>
            <a:off x="3419225" y="9743503"/>
            <a:ext cx="11449551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>
                <a:latin typeface="Calibri (MS)"/>
                <a:ea typeface="Calibri (MS)"/>
                <a:cs typeface="Calibri (MS)"/>
                <a:sym typeface="Calibri (MS)"/>
              </a:rPr>
              <a:t>Fuente</a:t>
            </a:r>
            <a:r>
              <a:rPr lang="en-US" sz="1800">
                <a:latin typeface="Calibri (MS)"/>
                <a:ea typeface="Calibri (MS)"/>
                <a:cs typeface="Calibri (MS)"/>
                <a:sym typeface="Calibri (MS)"/>
              </a:rPr>
              <a:t>: </a:t>
            </a:r>
            <a:r>
              <a:rPr lang="en-US" sz="1800" u="sng" dirty="0">
                <a:latin typeface="Calibri (MS)"/>
                <a:ea typeface="Calibri (MS)"/>
                <a:cs typeface="Calibri (MS)"/>
                <a:sym typeface="Calibri (MS)"/>
                <a:hlinkClick r:id="rId3" tooltip="https://www.missingkids.org/netsmartz/h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https://www.missingkids.org/netsmartz/home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0"/>
            <a:ext cx="18288000" cy="785615"/>
            <a:chOff x="0" y="0"/>
            <a:chExt cx="4816593" cy="206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911"/>
            </a:xfrm>
            <a:custGeom>
              <a:avLst/>
              <a:gdLst/>
              <a:ahLst/>
              <a:cxnLst/>
              <a:rect l="l" t="t" r="r" b="b"/>
              <a:pathLst>
                <a:path w="4816592" h="206911">
                  <a:moveTo>
                    <a:pt x="0" y="0"/>
                  </a:moveTo>
                  <a:lnTo>
                    <a:pt x="4816592" y="0"/>
                  </a:lnTo>
                  <a:lnTo>
                    <a:pt x="4816592" y="206911"/>
                  </a:lnTo>
                  <a:lnTo>
                    <a:pt x="0" y="20691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450835" y="-99857"/>
            <a:ext cx="19180142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Video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NetSmartz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“Historias de la vida real: 6 grados de información”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91720" y="9695100"/>
            <a:ext cx="6695032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Fuentes: </a:t>
            </a:r>
            <a:r>
              <a:rPr lang="es-US" sz="1800" b="0" i="0" u="sng" strike="noStrike" cap="none" baseline="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https://www.youtube.com/watch?v=-FnH78p8QkA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11400" y="9488877"/>
            <a:ext cx="2648184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7:26 minutos</a:t>
            </a:r>
          </a:p>
        </p:txBody>
      </p:sp>
      <p:pic>
        <p:nvPicPr>
          <p:cNvPr id="9" name="Online Media 8" title="Real-Life Stories - 6 Degrees of Information">
            <a:hlinkClick r:id="" action="ppaction://media"/>
            <a:extLst>
              <a:ext uri="{FF2B5EF4-FFF2-40B4-BE49-F238E27FC236}">
                <a16:creationId xmlns:a16="http://schemas.microsoft.com/office/drawing/2014/main" id="{476FAD3E-1990-45F2-ADB9-D2307376EF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500" y="975080"/>
            <a:ext cx="14859000" cy="8389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70277"/>
            <a:ext cx="18288000" cy="1297892"/>
            <a:chOff x="0" y="0"/>
            <a:chExt cx="4816593" cy="2710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1065"/>
            </a:xfrm>
            <a:custGeom>
              <a:avLst/>
              <a:gdLst/>
              <a:ahLst/>
              <a:cxnLst/>
              <a:rect l="l" t="t" r="r" b="b"/>
              <a:pathLst>
                <a:path w="4816592" h="271065">
                  <a:moveTo>
                    <a:pt x="0" y="0"/>
                  </a:moveTo>
                  <a:lnTo>
                    <a:pt x="4816592" y="0"/>
                  </a:lnTo>
                  <a:lnTo>
                    <a:pt x="4816592" y="271065"/>
                  </a:lnTo>
                  <a:lnTo>
                    <a:pt x="0" y="27106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53235" y="-183956"/>
            <a:ext cx="17981525" cy="1297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Preguntas para el debate dirigido por el docente sobre “Historias de la vida real: 6 grados de información”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NetSmartz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01122" y="1950831"/>
            <a:ext cx="13485750" cy="638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Matt dijo al principio: “Todo el experimento se basa en la idea de que la gente publica mucha información en Internet sin pensar realmente en lo que eso significa”.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¿Lo piensas dos veces antes de publicar algo en Internet?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¿Conoces a gente que publica demasiada información personal en Internet? ¿Qué opinas al respecto?</a:t>
            </a:r>
          </a:p>
          <a:p>
            <a:pPr algn="ctr">
              <a:lnSpc>
                <a:spcPts val="5599"/>
              </a:lnSpc>
            </a:pPr>
            <a:endParaRPr lang="en-US" sz="3000" i="1" dirty="0">
              <a:solidFill>
                <a:srgbClr val="000000"/>
              </a:solidFill>
              <a:latin typeface="Calibri (MS) Italics"/>
              <a:ea typeface="Calibri (MS) Italics"/>
              <a:cs typeface="Calibri (MS) Italics"/>
              <a:sym typeface="Calibri (MS) Italics"/>
            </a:endParaRPr>
          </a:p>
          <a:p>
            <a:pPr algn="ctr">
              <a:lnSpc>
                <a:spcPts val="5599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¿Crees que compartir demasiada información puede ser peligroso? ¿Por qué?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EC70EC7-E062-C476-C91A-225162C28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39" y="2477122"/>
            <a:ext cx="8031258" cy="533199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933651" y="-61686"/>
            <a:ext cx="12870292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Recomendaciones de seguridad en línea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93309" y="9764305"/>
            <a:ext cx="6301383" cy="63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https://www.missingkids.org/netsmartz/topics/socialmedia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15959" y="2574967"/>
            <a:ext cx="7243340" cy="297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Añade solo a personas que conozcas fuera de Internet a tus cuentas de redes sociales.</a:t>
            </a: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Nunca aceptes una solicitud de amistad de alguien que no conozcas personalmente, aunque tengan amigos en común.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15959" y="5373029"/>
            <a:ext cx="7243340" cy="297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Utiliza la configuración de privacidad para mantenerte seguro o segura.</a:t>
            </a: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Asegúrate de que los desconocidos en línea (y los delincuentes) no vean lo que publicas en línea haciendo que tus perfiles sean privados.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87F488C-419D-862D-5D8B-D22FCF0259DB}"/>
              </a:ext>
            </a:extLst>
          </p:cNvPr>
          <p:cNvSpPr/>
          <p:nvPr/>
        </p:nvSpPr>
        <p:spPr>
          <a:xfrm rot="20366356">
            <a:off x="4353084" y="4415540"/>
            <a:ext cx="4076110" cy="12007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>
              <a:lnSpc>
                <a:spcPct val="70000"/>
              </a:lnSpc>
            </a:pPr>
            <a:r>
              <a:rPr lang="es-US" sz="54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 seguridad es lo primero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17369" y="2502673"/>
            <a:ext cx="7936414" cy="5281653"/>
          </a:xfrm>
          <a:custGeom>
            <a:avLst/>
            <a:gdLst/>
            <a:ahLst/>
            <a:cxnLst/>
            <a:rect l="l" t="t" r="r" b="b"/>
            <a:pathLst>
              <a:path w="7936414" h="5281653">
                <a:moveTo>
                  <a:pt x="0" y="0"/>
                </a:moveTo>
                <a:lnTo>
                  <a:pt x="7936414" y="0"/>
                </a:lnTo>
                <a:lnTo>
                  <a:pt x="7936414" y="5281654"/>
                </a:lnTo>
                <a:lnTo>
                  <a:pt x="0" y="5281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98" r="-136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785052" y="-114300"/>
            <a:ext cx="12717892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Recomendaciones de seguridad en línea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93309" y="9764305"/>
            <a:ext cx="6301383" cy="63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https://www.missingkids.org/netsmartz/topics/socialmedia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15959" y="4819279"/>
            <a:ext cx="7243340" cy="347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Denuncia cualquier comportamiento delictivo a la policía y denuncia las publicaciones inapropiadas en cualquier sitio web o aplicación en la que te encuentres.</a:t>
            </a: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Si algo es ilegal o inapropiado fuera de Internet, tampoco es aceptable en Internet.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15959" y="2539404"/>
            <a:ext cx="7243340" cy="1977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Elimina cualquier imagen personal o inapropiada de las redes sociales.</a:t>
            </a: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Tu reputación en Internet también cuenta fuera de Internet.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93708" y="-144055"/>
            <a:ext cx="10500584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Comprométete con la campaña Pledge2Protect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54926" y="9764305"/>
            <a:ext cx="5178147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dhs.gov/know2protect/p2p/teen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https://www.dhs.gov/know2protect/p2p/teens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99877" y="1148245"/>
            <a:ext cx="15288242" cy="803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no crear ni compartir imágenes sexualmente explícitas reales o generadas por IA mías o de mis compañeros. A continuación, repasa el documento 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dhs.gov/sites/default/files/2025-07/25_0801_k2p_p2p_peer-crimes-teens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identificar los riesgos entre iguales: una guía para adolescentes</a:t>
            </a: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.</a:t>
            </a:r>
          </a:p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revisar la 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dhs.gov/sites/default/files/2025-07/25_0801_k2p_p2p-Exit-Checklist-Kids-Teens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verificación de la estrategia de salida</a:t>
            </a: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, crear mi propia estrategia de salida y hablar de esto con mis amigos para estar preparados por si algo sale mal en línea o no parece correcto.</a:t>
            </a:r>
          </a:p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añadir a favoritos la página 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dhs.gov/know2protect/how-to-report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How2Report</a:t>
            </a: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y revisar el 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directorio de soporte “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Never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Alone”</a:t>
            </a: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en caso de que yo o un amigo seamos víctimas de explotación en línea.</a:t>
            </a:r>
          </a:p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configurar todas mis aplicaciones, juegos, cuentas de redes sociales y dispositivos en privado y desactivar los servicios de datos de ubicación en las redes sociales y todas las aplicaciones, excepto las que mi familia y yo necesitemos.</a:t>
            </a:r>
          </a:p>
          <a:p>
            <a:pPr marL="690881" lvl="1" indent="-345440" algn="l">
              <a:lnSpc>
                <a:spcPts val="4480"/>
              </a:lnSpc>
              <a:buAutoNum type="arabicPeriod"/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Me comprometo a saber quién está en mis listas de amigos y seguidores, eliminar a extraños y solo aceptar a personas que conozco en la vida real y bloquear o eliminar a cualquier persona que me haga sentir incómodo o incómoda.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93708" y="-114300"/>
            <a:ext cx="10500584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Comprométete con la campaña Pledge2Protect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54926" y="9764305"/>
            <a:ext cx="5178147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dhs.gov/know2protect/p2p/teen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https://www.dhs.gov/know2protect/p2p/teens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01455" y="1965719"/>
            <a:ext cx="12085089" cy="64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Para obtener más información, escanea el código QR a continuación.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48" y="3089951"/>
            <a:ext cx="6021904" cy="60219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46" y="1907954"/>
            <a:ext cx="9130865" cy="73503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-38100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6B3A7C-7FF6-0257-A2AA-A21471AE73AF}"/>
              </a:ext>
            </a:extLst>
          </p:cNvPr>
          <p:cNvSpPr/>
          <p:nvPr/>
        </p:nvSpPr>
        <p:spPr>
          <a:xfrm>
            <a:off x="4446289" y="9258300"/>
            <a:ext cx="10124661" cy="609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lang="es-US" sz="4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JUGUEMOS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-26189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Actividad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60404" y="3668713"/>
            <a:ext cx="13367190" cy="257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Recomendamos reproducir el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video interactivo sobre sextorsión </a:t>
            </a:r>
            <a:r>
              <a:rPr lang="es-US" sz="3000" b="0" i="1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Escape </a:t>
            </a:r>
            <a:r>
              <a:rPr lang="es-US" sz="3000" b="0" i="1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Room</a:t>
            </a:r>
            <a:r>
              <a:rPr lang="es-US" sz="3000" b="0" i="1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 Centro Nacional para Niños Desaparecidos y Explotados (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Center 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Missing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Exploited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30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</a:t>
            </a:r>
            <a:r>
              <a:rPr lang="es-US" sz="30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NCMEC).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6977"/>
            <a:ext cx="18288000" cy="1123971"/>
            <a:chOff x="0" y="0"/>
            <a:chExt cx="4816593" cy="296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96025"/>
            </a:xfrm>
            <a:custGeom>
              <a:avLst/>
              <a:gdLst/>
              <a:ahLst/>
              <a:cxnLst/>
              <a:rect l="l" t="t" r="r" b="b"/>
              <a:pathLst>
                <a:path w="4816592" h="296025">
                  <a:moveTo>
                    <a:pt x="0" y="0"/>
                  </a:moveTo>
                  <a:lnTo>
                    <a:pt x="4816592" y="0"/>
                  </a:lnTo>
                  <a:lnTo>
                    <a:pt x="4816592" y="296025"/>
                  </a:lnTo>
                  <a:lnTo>
                    <a:pt x="0" y="296025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816593" cy="3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6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98782" y="2400300"/>
            <a:ext cx="13690431" cy="2323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Connect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for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Freedom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organización 501(c)(3) sin fines de lucro comprometida a proporcionar materiales gratuitos sobre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seguridad en línea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y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concientización sobre la trata de personas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 aquellas partes que estén interesadas dentro del entorno educativo.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9805" y="12700"/>
            <a:ext cx="16988386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 PREVENCIÓN A TRAVÉS DE LA EDUCACIÓN ES LA SOLUCIÓN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5D60D47-8169-1D20-B858-844D1A3D5F07}"/>
              </a:ext>
            </a:extLst>
          </p:cNvPr>
          <p:cNvSpPr/>
          <p:nvPr/>
        </p:nvSpPr>
        <p:spPr>
          <a:xfrm>
            <a:off x="5383103" y="7014298"/>
            <a:ext cx="7521793" cy="2633258"/>
          </a:xfrm>
          <a:custGeom>
            <a:avLst/>
            <a:gdLst/>
            <a:ahLst/>
            <a:cxnLst/>
            <a:rect l="l" t="t" r="r" b="b"/>
            <a:pathLst>
              <a:path w="7521793" h="2633258">
                <a:moveTo>
                  <a:pt x="0" y="0"/>
                </a:moveTo>
                <a:lnTo>
                  <a:pt x="7521794" y="0"/>
                </a:lnTo>
                <a:lnTo>
                  <a:pt x="7521794" y="2633257"/>
                </a:lnTo>
                <a:lnTo>
                  <a:pt x="0" y="263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09191" y="1409700"/>
            <a:ext cx="5469618" cy="6589901"/>
          </a:xfrm>
          <a:custGeom>
            <a:avLst/>
            <a:gdLst/>
            <a:ahLst/>
            <a:cxnLst/>
            <a:rect l="l" t="t" r="r" b="b"/>
            <a:pathLst>
              <a:path w="5469618" h="6589901">
                <a:moveTo>
                  <a:pt x="0" y="0"/>
                </a:moveTo>
                <a:lnTo>
                  <a:pt x="5469618" y="0"/>
                </a:lnTo>
                <a:lnTo>
                  <a:pt x="5469618" y="6589900"/>
                </a:lnTo>
                <a:lnTo>
                  <a:pt x="0" y="658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83BF8DF-185A-5E0D-9491-059DFB6D2EDA}"/>
              </a:ext>
            </a:extLst>
          </p:cNvPr>
          <p:cNvSpPr/>
          <p:nvPr/>
        </p:nvSpPr>
        <p:spPr>
          <a:xfrm>
            <a:off x="4446289" y="9258300"/>
            <a:ext cx="10124661" cy="6096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indent="0" algn="ctr"/>
            <a:r>
              <a:rPr lang="es-US" sz="40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FIN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3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1418" y="-65090"/>
            <a:ext cx="17745163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Folleto de la lección del NCMEC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B31BA-3534-4D83-DC51-683F1486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170387"/>
            <a:ext cx="11582400" cy="89595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93177" y="92942"/>
            <a:ext cx="10307315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Enlaces a los materiales de la lección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82655" y="1409700"/>
            <a:ext cx="18703007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DiI8Lj0_TG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de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DiI8Lj0_TG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DiI8Lj0_TG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DiI8Lj0_TG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Sense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DiI8Lj0_TG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DiI8Lj0_TG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youtube.com/watch?v=DiI8Lj0_TGQ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“Voces adolescentes: “Con quién estás hablando en línea”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9468" y="2351955"/>
            <a:ext cx="16038761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-FnH78p8QkA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de </a:t>
            </a:r>
            <a:r>
              <a:rPr lang="es-US" sz="2800" b="0" i="0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-FnH78p8QkA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NetSmartz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3" tooltip="https://www.youtube.com/watch?v=-FnH78p8QkA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“Historias de la vida real: 6 grados de información”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33466" y="8005485"/>
            <a:ext cx="11270765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4" tooltip="https://www.missingkids.org/netsmartz/topics/sextortion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Folleto del plan de lección del NCMEC</a:t>
            </a:r>
            <a:endParaRPr lang="en-US" sz="2800" u="sng" dirty="0">
              <a:latin typeface="Calibri (MS)"/>
              <a:ea typeface="Calibri (MS)"/>
              <a:cs typeface="Calibri (MS)"/>
              <a:sym typeface="Calibri (MS)"/>
              <a:hlinkClick r:id="rId5" tooltip="https://www.missingkids.org/netsmartz/topics/sextor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51373" y="8947740"/>
            <a:ext cx="9434951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noescaperoom.or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interactivo de la sala de escape del NCMEC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89980" y="3294210"/>
            <a:ext cx="12357737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7" tooltip="https://www.dhs.gov/know2protect/p2p/teens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Campaña Pledge2Protect para adolescentes de know2protect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3446" y="4236465"/>
            <a:ext cx="17250805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8" tooltip="https://www.dhs.gov/know2protect/publication/how2spot-peer-peer-risks-guide-tee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identificar los riesgos entre iguales de know2protect: una guía para adolescentes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9" tooltip="https://www.dhs.gov/know2protect/publication/how2spot-peer-peer-risks-guide-teens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67631" y="5178720"/>
            <a:ext cx="12802434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0" tooltip="https://www.dhs.gov/sites/default/files/2025-07/25_0801_k2p_p2p-Exit-Checklist-Kids-Teens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Lista de verificación de la estrategia de salida de know2protect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11" tooltip="https://www.dhs.gov/sites/default/files/2025-07/25_0801_k2p_p2p-Exit-Checklist-Kids-Teens.pdf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72920" y="6120975"/>
            <a:ext cx="6591856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2" tooltip="https://www.dhs.gov/know2protect/how-to-report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How2Report de know2protect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78754" y="7063230"/>
            <a:ext cx="12980188" cy="575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Directorio de soporte </a:t>
            </a:r>
            <a:r>
              <a:rPr lang="es-US" sz="2800" b="0" i="1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es-US" sz="2800" b="0" i="1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US" sz="2800" b="0" i="1" u="sng" strike="noStrike" cap="none" baseline="0" dirty="0" err="1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Never</a:t>
            </a:r>
            <a:r>
              <a:rPr lang="es-US" sz="2800" b="0" i="1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Alone</a:t>
            </a:r>
            <a:r>
              <a:rPr lang="es-US" sz="2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13" tooltip="https://www.dhs.gov/sites/default/files/2025-07/25_0801_k2p_p2p_support-director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know2protect</a:t>
            </a:r>
            <a:endParaRPr lang="es-US" sz="2800" b="0" i="0" u="sng" strike="noStrike" cap="none" baseline="0" dirty="0">
              <a:effectLst/>
              <a:uFill>
                <a:solidFill>
                  <a:srgbClr val="000000"/>
                </a:solidFill>
              </a:uFill>
              <a:latin typeface="Calibri (MS)"/>
              <a:ea typeface="Calibri (MS)"/>
              <a:cs typeface="Calibri (MS)"/>
              <a:hlinkClick r:id="rId14" tooltip="https://www.dhs.gov/sites/default/files/2025-07/25_0801_k2p_p2p_support-directory.pdf" history="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-114300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Resumen de la lección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8275" y="1473294"/>
            <a:ext cx="12351449" cy="148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Engaño de menores en línea: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cuando una persona se comunica con un menor a través de Internet con la intención de cometer un delito sexual o secuestro.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98112" y="3030141"/>
            <a:ext cx="12891775" cy="183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s-U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 </a:t>
            </a:r>
            <a:r>
              <a:rPr lang="es-US" sz="26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sextorsión</a:t>
            </a:r>
            <a:r>
              <a:rPr lang="es-U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forma de explotación sexual infantil en la que se</a:t>
            </a:r>
            <a:r>
              <a:rPr lang="es-US" sz="2600" b="0" i="0" u="none" strike="noStrike" cap="none" baseline="0">
                <a:solidFill>
                  <a:srgbClr val="54545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26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amenaza o</a:t>
            </a:r>
            <a:r>
              <a:rPr lang="es-US" sz="2600" b="1" i="0" u="none" strike="noStrike" cap="none" baseline="0">
                <a:solidFill>
                  <a:srgbClr val="3979A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6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chantajea</a:t>
            </a:r>
            <a:r>
              <a:rPr lang="es-US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 menores, normalmente con la posibilidad de compartir con el público una imagen desnuda o sexual de ellos mismos, por parte de una persona que les exige contenido sexual adicional, actividad sexual o dinero.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78832" y="5021501"/>
            <a:ext cx="12930337" cy="1300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</a:t>
            </a:r>
            <a:r>
              <a:rPr lang="es-US" sz="2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grooming</a:t>
            </a:r>
            <a:r>
              <a:rPr lang="es-US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el proceso en el que un delincuente abusa sexualmente de un menor. Este suele ser el primer paso para fomentar una relación con un menor y crear confianza.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10661" y="6681265"/>
            <a:ext cx="7666678" cy="271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</a:pP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¿Dónde captan a las víctimas los depredadores en línea?</a:t>
            </a:r>
          </a:p>
          <a:p>
            <a:pPr algn="ctr">
              <a:lnSpc>
                <a:spcPts val="3051"/>
              </a:lnSpc>
            </a:pPr>
            <a:endParaRPr lang="en-US" sz="2799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3051"/>
              </a:lnSpc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Plataformas de redes sociales</a:t>
            </a:r>
          </a:p>
          <a:p>
            <a:pPr algn="ctr">
              <a:lnSpc>
                <a:spcPts val="3051"/>
              </a:lnSpc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Aplicaciones de juegos</a:t>
            </a:r>
          </a:p>
          <a:p>
            <a:pPr algn="ctr">
              <a:lnSpc>
                <a:spcPts val="3051"/>
              </a:lnSpc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Aplicaciones de chat anónimo</a:t>
            </a:r>
          </a:p>
          <a:p>
            <a:pPr algn="ctr">
              <a:lnSpc>
                <a:spcPts val="3051"/>
              </a:lnSpc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Aplicaciones de citas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148337" cy="10287000"/>
            <a:chOff x="0" y="0"/>
            <a:chExt cx="135594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5941" cy="2709333"/>
            </a:xfrm>
            <a:custGeom>
              <a:avLst/>
              <a:gdLst/>
              <a:ahLst/>
              <a:cxnLst/>
              <a:rect l="l" t="t" r="r" b="b"/>
              <a:pathLst>
                <a:path w="1355941" h="2709333">
                  <a:moveTo>
                    <a:pt x="0" y="0"/>
                  </a:moveTo>
                  <a:lnTo>
                    <a:pt x="1355941" y="0"/>
                  </a:lnTo>
                  <a:lnTo>
                    <a:pt x="13559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355941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485282" y="1473017"/>
            <a:ext cx="9749185" cy="6856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Introducción a los peligros en línea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de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Common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Sense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Education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“Voces adolescentes: Con quién estás hablando en línea” (3.5 min.)</a:t>
            </a:r>
          </a:p>
          <a:p>
            <a:pPr marL="1511304" lvl="2" indent="-503768" algn="l">
              <a:lnSpc>
                <a:spcPts val="490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Video de </a:t>
            </a:r>
            <a:r>
              <a:rPr lang="es-US" sz="3000" b="0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NetSmartz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“Historias de la vida real: 6 grados de información” (7.5 min.)</a:t>
            </a:r>
          </a:p>
          <a:p>
            <a:pPr marL="1511304" lvl="2" indent="-503768" algn="l">
              <a:lnSpc>
                <a:spcPts val="4900"/>
              </a:lnSpc>
              <a:buFont typeface="Arial"/>
              <a:buChar char="⚬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Preguntas de debate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Recomendaciones de seguridad en línea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Comprométete con la campaña Pledge2Protect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Folleto del NCMEC: Así que necesitas ayuda...</a:t>
            </a:r>
          </a:p>
          <a:p>
            <a:pPr marL="755652" lvl="1" indent="-377826" algn="l">
              <a:lnSpc>
                <a:spcPts val="4900"/>
              </a:lnSpc>
              <a:buAutoNum type="arabicPeriod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Actividad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75975" y="4607046"/>
            <a:ext cx="4796386" cy="1797099"/>
            <a:chOff x="0" y="0"/>
            <a:chExt cx="1263246" cy="473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3246" cy="473310"/>
            </a:xfrm>
            <a:custGeom>
              <a:avLst/>
              <a:gdLst/>
              <a:ahLst/>
              <a:cxnLst/>
              <a:rect l="l" t="t" r="r" b="b"/>
              <a:pathLst>
                <a:path w="1263246" h="473309">
                  <a:moveTo>
                    <a:pt x="0" y="0"/>
                  </a:moveTo>
                  <a:lnTo>
                    <a:pt x="1263246" y="0"/>
                  </a:lnTo>
                  <a:lnTo>
                    <a:pt x="1263246" y="473310"/>
                  </a:lnTo>
                  <a:lnTo>
                    <a:pt x="0" y="473310"/>
                  </a:lnTo>
                  <a:close/>
                </a:path>
              </a:pathLst>
            </a:custGeom>
            <a:solidFill>
              <a:srgbClr val="9FBE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263246" cy="549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75975" y="1028700"/>
            <a:ext cx="4787410" cy="3079262"/>
          </a:xfrm>
          <a:custGeom>
            <a:avLst/>
            <a:gdLst/>
            <a:ahLst/>
            <a:cxnLst/>
            <a:rect l="l" t="t" r="r" b="b"/>
            <a:pathLst>
              <a:path w="4787410" h="3079262">
                <a:moveTo>
                  <a:pt x="0" y="0"/>
                </a:moveTo>
                <a:lnTo>
                  <a:pt x="4787411" y="0"/>
                </a:lnTo>
                <a:lnTo>
                  <a:pt x="4787411" y="3079262"/>
                </a:lnTo>
                <a:lnTo>
                  <a:pt x="0" y="3079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43" r="-57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95400" y="258127"/>
            <a:ext cx="1847411" cy="5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s-US" sz="32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Lección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32577" y="-59780"/>
            <a:ext cx="6854594" cy="859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s-US" sz="35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Resumen de la lección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406" y="4941082"/>
            <a:ext cx="4313525" cy="9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>
                <a:solidFill>
                  <a:srgbClr val="FCFCFD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Peligros de Internet y acosadores en línea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5975" y="4107962"/>
            <a:ext cx="4796386" cy="499084"/>
            <a:chOff x="0" y="0"/>
            <a:chExt cx="1263246" cy="1314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3246" cy="131446"/>
            </a:xfrm>
            <a:custGeom>
              <a:avLst/>
              <a:gdLst/>
              <a:ahLst/>
              <a:cxnLst/>
              <a:rect l="l" t="t" r="r" b="b"/>
              <a:pathLst>
                <a:path w="1263246" h="131446">
                  <a:moveTo>
                    <a:pt x="0" y="0"/>
                  </a:moveTo>
                  <a:lnTo>
                    <a:pt x="1263246" y="0"/>
                  </a:lnTo>
                  <a:lnTo>
                    <a:pt x="1263246" y="131446"/>
                  </a:lnTo>
                  <a:lnTo>
                    <a:pt x="0" y="13144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263246" cy="207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47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477990"/>
            <a:ext cx="7344269" cy="4893119"/>
          </a:xfrm>
          <a:custGeom>
            <a:avLst/>
            <a:gdLst/>
            <a:ahLst/>
            <a:cxnLst/>
            <a:rect l="l" t="t" r="r" b="b"/>
            <a:pathLst>
              <a:path w="7344268" h="4893119">
                <a:moveTo>
                  <a:pt x="0" y="0"/>
                </a:moveTo>
                <a:lnTo>
                  <a:pt x="7344269" y="0"/>
                </a:lnTo>
                <a:lnTo>
                  <a:pt x="7344269" y="4893120"/>
                </a:lnTo>
                <a:lnTo>
                  <a:pt x="0" y="489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360419" y="0"/>
            <a:ext cx="14935199" cy="79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Estadísticas sobre los adolescentes e Internet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89918" y="2828089"/>
            <a:ext cx="8431282" cy="143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95 %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de los adolescentes tiene acceso a un teléfono inteligente.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Pew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Research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Center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8019" y="7487602"/>
            <a:ext cx="8431282" cy="143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Las víctimas de seducción en línea tienen entre 1 y 17 años, con una edad media de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15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años.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National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Center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for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Missing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&amp;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Exploited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Children</a:t>
            </a:r>
            <a:endParaRPr lang="es-US" sz="2100" b="1" i="0" u="none" strike="noStrike" cap="none" baseline="0" dirty="0">
              <a:solidFill>
                <a:srgbClr val="00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Calibri (MS) Bold"/>
              <a:ea typeface="Calibri (MS) Bold"/>
              <a:cs typeface="Calibri (MS)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31514" y="1511046"/>
            <a:ext cx="2993008" cy="64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Italics"/>
                <a:ea typeface="Calibri (MS) Italics"/>
                <a:cs typeface="Calibri (MS) Italics"/>
              </a:rPr>
              <a:t>Los datos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28019" y="4935019"/>
            <a:ext cx="8431282" cy="249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Uno de cada seis adolescentes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afirma haber sido contactado en línea por alguien que no conocía de una manera que le hizo sentir miedo o incomodidad.</a:t>
            </a:r>
          </a:p>
          <a:p>
            <a:pPr algn="ctr">
              <a:lnSpc>
                <a:spcPts val="2940"/>
              </a:lnSpc>
            </a:pP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Pew </a:t>
            </a:r>
            <a:r>
              <a:rPr lang="es-US" sz="2100" b="1" i="0" u="none" strike="noStrike" cap="none" baseline="0" dirty="0" err="1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Research</a:t>
            </a:r>
            <a:r>
              <a:rPr lang="es-US" sz="21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Center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483287" y="4523145"/>
            <a:ext cx="7321427" cy="4877901"/>
          </a:xfrm>
          <a:custGeom>
            <a:avLst/>
            <a:gdLst/>
            <a:ahLst/>
            <a:cxnLst/>
            <a:rect l="l" t="t" r="r" b="b"/>
            <a:pathLst>
              <a:path w="7321427" h="4877901">
                <a:moveTo>
                  <a:pt x="0" y="0"/>
                </a:moveTo>
                <a:lnTo>
                  <a:pt x="7321426" y="0"/>
                </a:lnTo>
                <a:lnTo>
                  <a:pt x="7321426" y="4877900"/>
                </a:lnTo>
                <a:lnTo>
                  <a:pt x="0" y="487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893706" y="-86631"/>
            <a:ext cx="10500584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Ventajas y desventajas de Internet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1389" y="1471970"/>
            <a:ext cx="8178524" cy="48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Ventajas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93309" y="9764305"/>
            <a:ext cx="6301383" cy="63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https://www.missingkids.org/netsmartz/topics/socialmedia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10007" y="1471970"/>
            <a:ext cx="8178524" cy="484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Desventajas: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440345"/>
            <a:ext cx="7243340" cy="1977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Nos conecta con familiares y amigos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Fácil acceso a noticias e información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Nos presenta a otras personas con intereses similares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29084" y="2440345"/>
            <a:ext cx="5740367" cy="1977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Aquí se produce el ciberacoso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Falta de contacto personal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Visión poco realista de la vida de los demás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3810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-150194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Explotación en línea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49101" y="9858375"/>
            <a:ext cx="7189798" cy="311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https://www.missingkids.org/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2" tooltip="https://www.missingkids.org/netsmartz/topics/sextortion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netsmartz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/topics/onlineenticement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21553" y="2904828"/>
            <a:ext cx="8472298" cy="197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s-US" sz="28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Engaño de menores en línea:</a:t>
            </a:r>
            <a:r>
              <a:rPr lang="es-US" sz="2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cuando una persona se comunica con un menor a través de Internet con la intención de cometer un delito sexual o secuestro.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5144017"/>
            <a:ext cx="8549853" cy="347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La </a:t>
            </a: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sextorsión</a:t>
            </a: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una forma de explotación sexual infantil en la que se</a:t>
            </a:r>
            <a:r>
              <a:rPr lang="es-US" sz="2799" b="0" i="0" u="none" strike="noStrike" cap="none" baseline="0">
                <a:solidFill>
                  <a:srgbClr val="545454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</a:t>
            </a: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amenaza o</a:t>
            </a:r>
            <a:r>
              <a:rPr lang="es-US" sz="2799" b="1" i="0" u="none" strike="noStrike" cap="none" baseline="0">
                <a:solidFill>
                  <a:srgbClr val="3979A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2799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chantajea</a:t>
            </a:r>
            <a:r>
              <a:rPr lang="es-US" sz="2799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a menores, normalmente con la posibilidad de compartir con el público una imagen desnuda o sexual de ellos mismos, por parte de una persona que les exige contenido sexual adicional, actividad sexual o dinero.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BA24117-DE1F-9C98-88F5-2155B53A9B16}"/>
              </a:ext>
            </a:extLst>
          </p:cNvPr>
          <p:cNvGrpSpPr/>
          <p:nvPr/>
        </p:nvGrpSpPr>
        <p:grpSpPr>
          <a:xfrm>
            <a:off x="353828" y="2940183"/>
            <a:ext cx="8276125" cy="4655320"/>
            <a:chOff x="5146389" y="4754275"/>
            <a:chExt cx="8276125" cy="465532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073928F-E894-3DB3-6E24-B11CAB499D1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389" y="4754275"/>
              <a:ext cx="8276125" cy="4655320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7929FCA-25FD-6D5A-BF0A-BE9C111E0F16}"/>
                </a:ext>
              </a:extLst>
            </p:cNvPr>
            <p:cNvGrpSpPr/>
            <p:nvPr/>
          </p:nvGrpSpPr>
          <p:grpSpPr>
            <a:xfrm>
              <a:off x="5170545" y="5780787"/>
              <a:ext cx="7914317" cy="1392249"/>
              <a:chOff x="-1916055" y="1911476"/>
              <a:chExt cx="7914317" cy="1392249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7DD86F9-AA27-5BBB-9CFE-5834201D69A9}"/>
                  </a:ext>
                </a:extLst>
              </p:cNvPr>
              <p:cNvSpPr/>
              <p:nvPr/>
            </p:nvSpPr>
            <p:spPr>
              <a:xfrm>
                <a:off x="2817410" y="1911476"/>
                <a:ext cx="2514600" cy="35052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indent="0"/>
                <a:r>
                  <a:rPr lang="es-US" sz="2300" b="0" i="0" u="none" strike="noStrike" cap="none" baseline="0">
                    <a:solidFill>
                      <a:srgbClr val="000000"/>
                    </a:solidFill>
                    <a:effectLst/>
                    <a:uFill>
                      <a:solidFill>
                        <a:prstClr val="black">
                          <a:alpha val="0"/>
                        </a:prstClr>
                      </a:solidFill>
                    </a:uFill>
                    <a:latin typeface="Calibri (MS)"/>
                    <a:ea typeface="Calibri (MS)"/>
                    <a:cs typeface="Calibri (MS)"/>
                  </a:rPr>
                  <a:t>Te doy 30 horas...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73933C68-61A2-E9B5-A161-F4BE450E1A2D}"/>
                  </a:ext>
                </a:extLst>
              </p:cNvPr>
              <p:cNvSpPr/>
              <p:nvPr/>
            </p:nvSpPr>
            <p:spPr>
              <a:xfrm>
                <a:off x="3255062" y="2554738"/>
                <a:ext cx="2743200" cy="68580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indent="0"/>
                <a:r>
                  <a:rPr lang="es-US" sz="2250" b="0" i="0" u="none" strike="noStrike" cap="none" baseline="0">
                    <a:solidFill>
                      <a:srgbClr val="000000"/>
                    </a:solidFill>
                    <a:effectLst/>
                    <a:uFill>
                      <a:solidFill>
                        <a:prstClr val="black">
                          <a:alpha val="0"/>
                        </a:prstClr>
                      </a:solidFill>
                    </a:uFill>
                    <a:latin typeface="Calibri (MS)"/>
                    <a:ea typeface="Calibri (MS)"/>
                    <a:cs typeface="Calibri (MS)"/>
                  </a:rPr>
                  <a:t>Tu vida quedará arruinada.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63B05AC-74FC-4DEC-9D72-3F9CDEB65117}"/>
                  </a:ext>
                </a:extLst>
              </p:cNvPr>
              <p:cNvSpPr/>
              <p:nvPr/>
            </p:nvSpPr>
            <p:spPr>
              <a:xfrm rot="20983468">
                <a:off x="-1878367" y="2869449"/>
                <a:ext cx="1780189" cy="8534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indent="0"/>
                <a:r>
                  <a:rPr lang="es-US" sz="2800" b="1" i="0" u="none" strike="noStrike" cap="none" baseline="0">
                    <a:solidFill>
                      <a:srgbClr val="000000"/>
                    </a:solidFill>
                    <a:effectLst/>
                    <a:uFill>
                      <a:solidFill>
                        <a:prstClr val="black">
                          <a:alpha val="0"/>
                        </a:prstClr>
                      </a:solidFill>
                    </a:uFill>
                    <a:latin typeface="Arial"/>
                    <a:ea typeface="Arial"/>
                    <a:cs typeface="Arial"/>
                  </a:rPr>
                  <a:t>ADVERTENCIA</a:t>
                </a:r>
              </a:p>
            </p:txBody>
          </p:sp>
        </p:grp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58923"/>
            <a:chOff x="0" y="0"/>
            <a:chExt cx="4816593" cy="2262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6218"/>
            </a:xfrm>
            <a:custGeom>
              <a:avLst/>
              <a:gdLst/>
              <a:ahLst/>
              <a:cxnLst/>
              <a:rect l="l" t="t" r="r" b="b"/>
              <a:pathLst>
                <a:path w="4816592" h="226218">
                  <a:moveTo>
                    <a:pt x="0" y="0"/>
                  </a:moveTo>
                  <a:lnTo>
                    <a:pt x="4816592" y="0"/>
                  </a:lnTo>
                  <a:lnTo>
                    <a:pt x="4816592" y="226218"/>
                  </a:lnTo>
                  <a:lnTo>
                    <a:pt x="0" y="22621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302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19602" y="5295808"/>
            <a:ext cx="1295177" cy="1522109"/>
          </a:xfrm>
          <a:custGeom>
            <a:avLst/>
            <a:gdLst/>
            <a:ahLst/>
            <a:cxnLst/>
            <a:rect l="l" t="t" r="r" b="b"/>
            <a:pathLst>
              <a:path w="1295177" h="1522109">
                <a:moveTo>
                  <a:pt x="0" y="0"/>
                </a:moveTo>
                <a:lnTo>
                  <a:pt x="1295177" y="0"/>
                </a:lnTo>
                <a:lnTo>
                  <a:pt x="1295177" y="1522110"/>
                </a:lnTo>
                <a:lnTo>
                  <a:pt x="0" y="152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402840" y="6449058"/>
            <a:ext cx="1476583" cy="1824990"/>
          </a:xfrm>
          <a:custGeom>
            <a:avLst/>
            <a:gdLst/>
            <a:ahLst/>
            <a:cxnLst/>
            <a:rect l="l" t="t" r="r" b="b"/>
            <a:pathLst>
              <a:path w="1476583" h="1824989">
                <a:moveTo>
                  <a:pt x="0" y="0"/>
                </a:moveTo>
                <a:lnTo>
                  <a:pt x="1476583" y="0"/>
                </a:lnTo>
                <a:lnTo>
                  <a:pt x="1476583" y="1824990"/>
                </a:lnTo>
                <a:lnTo>
                  <a:pt x="0" y="1824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-86122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Tácticas de </a:t>
            </a:r>
            <a:r>
              <a:rPr lang="es-US" sz="3500" b="1" i="1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grooming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y el engaño de menores en línea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4639" y="1591625"/>
            <a:ext cx="13798721" cy="97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El </a:t>
            </a: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grooming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es el proceso en el que un delincuente abusa sexualmente de un menor. Este suele ser el primer paso para fomentar una relación con un menor y crear confianza.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20703" y="9642983"/>
            <a:ext cx="7046595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6" tooltip="https://www.allianceforchildren.org/blog/2018/06/what-grooming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https://www.allianceforchildren.org/blog/2018/06/what-grooming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4220" y="4803645"/>
            <a:ext cx="9479560" cy="418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0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Las tácticas comunes del </a:t>
            </a: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grooming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incluyen:</a:t>
            </a:r>
          </a:p>
          <a:p>
            <a:pPr algn="ctr">
              <a:lnSpc>
                <a:spcPts val="3660"/>
              </a:lnSpc>
            </a:pP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Enviar mensajes de texto con cumplidos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Hablar sobre temas personales e íntimos (es decir, sexo)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Enviar regalos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Pedirte que mantengas la relación en secreto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Hablar mal sobre otras personas en tu vida</a:t>
            </a:r>
          </a:p>
          <a:p>
            <a:pPr marL="647700" lvl="1" indent="-323850" algn="l">
              <a:lnSpc>
                <a:spcPts val="3660"/>
              </a:lnSpc>
              <a:buFont typeface="Arial"/>
              <a:buChar char="•"/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Pedirte imágenes sexuales de ti mismo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4639" y="3188110"/>
            <a:ext cx="13798721" cy="97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A menudo, el engaño de menores en línea comienza con el </a:t>
            </a:r>
            <a:r>
              <a:rPr lang="es-US" sz="3000" b="0" i="1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grooming</a:t>
            </a:r>
            <a:r>
              <a:rPr lang="es-US" sz="3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 porque el delincuente es un extraño y tratará de hacer que el menor se sienta bien y seguro.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2500" y="1325648"/>
            <a:ext cx="4686609" cy="712161"/>
            <a:chOff x="0" y="0"/>
            <a:chExt cx="1234333" cy="1875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4333" cy="187565"/>
            </a:xfrm>
            <a:custGeom>
              <a:avLst/>
              <a:gdLst/>
              <a:ahLst/>
              <a:cxnLst/>
              <a:rect l="l" t="t" r="r" b="b"/>
              <a:pathLst>
                <a:path w="1234333" h="187565">
                  <a:moveTo>
                    <a:pt x="0" y="0"/>
                  </a:moveTo>
                  <a:lnTo>
                    <a:pt x="1234333" y="0"/>
                  </a:lnTo>
                  <a:lnTo>
                    <a:pt x="1234333" y="187565"/>
                  </a:lnTo>
                  <a:lnTo>
                    <a:pt x="0" y="18756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34333" cy="263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824865"/>
            <a:chOff x="0" y="0"/>
            <a:chExt cx="4816593" cy="217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17248"/>
            </a:xfrm>
            <a:custGeom>
              <a:avLst/>
              <a:gdLst/>
              <a:ahLst/>
              <a:cxnLst/>
              <a:rect l="l" t="t" r="r" b="b"/>
              <a:pathLst>
                <a:path w="4816592" h="217248">
                  <a:moveTo>
                    <a:pt x="0" y="0"/>
                  </a:moveTo>
                  <a:lnTo>
                    <a:pt x="4816592" y="0"/>
                  </a:lnTo>
                  <a:lnTo>
                    <a:pt x="4816592" y="217248"/>
                  </a:lnTo>
                  <a:lnTo>
                    <a:pt x="0" y="217248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16593" cy="2934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4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076377" y="6116487"/>
            <a:ext cx="4772579" cy="3185696"/>
          </a:xfrm>
          <a:custGeom>
            <a:avLst/>
            <a:gdLst/>
            <a:ahLst/>
            <a:cxnLst/>
            <a:rect l="l" t="t" r="r" b="b"/>
            <a:pathLst>
              <a:path w="4772579" h="3185696">
                <a:moveTo>
                  <a:pt x="0" y="0"/>
                </a:moveTo>
                <a:lnTo>
                  <a:pt x="4772579" y="0"/>
                </a:lnTo>
                <a:lnTo>
                  <a:pt x="4772579" y="3185696"/>
                </a:lnTo>
                <a:lnTo>
                  <a:pt x="0" y="31856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127987" y="1681728"/>
            <a:ext cx="5826349" cy="3889088"/>
          </a:xfrm>
          <a:custGeom>
            <a:avLst/>
            <a:gdLst/>
            <a:ahLst/>
            <a:cxnLst/>
            <a:rect l="l" t="t" r="r" b="b"/>
            <a:pathLst>
              <a:path w="5826349" h="3889088">
                <a:moveTo>
                  <a:pt x="0" y="0"/>
                </a:moveTo>
                <a:lnTo>
                  <a:pt x="5826349" y="0"/>
                </a:lnTo>
                <a:lnTo>
                  <a:pt x="5826349" y="3889088"/>
                </a:lnTo>
                <a:lnTo>
                  <a:pt x="0" y="3889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15297" y="6075641"/>
            <a:ext cx="4953189" cy="3226542"/>
          </a:xfrm>
          <a:custGeom>
            <a:avLst/>
            <a:gdLst/>
            <a:ahLst/>
            <a:cxnLst/>
            <a:rect l="l" t="t" r="r" b="b"/>
            <a:pathLst>
              <a:path w="4953189" h="3226542">
                <a:moveTo>
                  <a:pt x="0" y="0"/>
                </a:moveTo>
                <a:lnTo>
                  <a:pt x="4953189" y="0"/>
                </a:lnTo>
                <a:lnTo>
                  <a:pt x="4953189" y="3226542"/>
                </a:lnTo>
                <a:lnTo>
                  <a:pt x="0" y="32265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38" r="-19459" b="-255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0" y="-96720"/>
            <a:ext cx="18288000" cy="79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¿Dónde captan a las víctimas los depredadores en línea?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21323" y="3153410"/>
            <a:ext cx="7666678" cy="388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Plataformas de redes sociales</a:t>
            </a:r>
          </a:p>
          <a:p>
            <a:pPr algn="ctr">
              <a:lnSpc>
                <a:spcPts val="4360"/>
              </a:lnSpc>
            </a:pPr>
            <a:endParaRPr lang="en-US" sz="30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43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Aplicaciones de juegos</a:t>
            </a:r>
          </a:p>
          <a:p>
            <a:pPr algn="ctr">
              <a:lnSpc>
                <a:spcPts val="4360"/>
              </a:lnSpc>
            </a:pPr>
            <a:endParaRPr lang="en-US" sz="30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43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Aplicaciones de chat anónimo</a:t>
            </a:r>
          </a:p>
          <a:p>
            <a:pPr algn="ctr">
              <a:lnSpc>
                <a:spcPts val="4360"/>
              </a:lnSpc>
            </a:pPr>
            <a:endParaRPr lang="en-US" sz="30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4360"/>
              </a:lnSpc>
            </a:pPr>
            <a:r>
              <a:rPr lang="es-US" sz="3000" b="1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Aplicaciones de citas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78959" y="9790444"/>
            <a:ext cx="6130082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 dirty="0"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  <a:hlinkClick r:id="rId5" tooltip="https://www.missingkids.org/theissues/onlineenticement" history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https://www.missingkids.org/theissues/onlineenticement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0"/>
            <a:ext cx="18288000" cy="785615"/>
            <a:chOff x="0" y="0"/>
            <a:chExt cx="4816593" cy="206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06911"/>
            </a:xfrm>
            <a:custGeom>
              <a:avLst/>
              <a:gdLst/>
              <a:ahLst/>
              <a:cxnLst/>
              <a:rect l="l" t="t" r="r" b="b"/>
              <a:pathLst>
                <a:path w="4816592" h="206911">
                  <a:moveTo>
                    <a:pt x="0" y="0"/>
                  </a:moveTo>
                  <a:lnTo>
                    <a:pt x="4816592" y="0"/>
                  </a:lnTo>
                  <a:lnTo>
                    <a:pt x="4816592" y="206911"/>
                  </a:lnTo>
                  <a:lnTo>
                    <a:pt x="0" y="206911"/>
                  </a:lnTo>
                  <a:close/>
                </a:path>
              </a:pathLst>
            </a:custGeom>
            <a:solidFill>
              <a:srgbClr val="0C93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831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396893" y="-12802"/>
            <a:ext cx="19072257" cy="66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Video de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Common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Sense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</a:t>
            </a:r>
            <a:r>
              <a:rPr lang="es-US" sz="3500" b="1" i="0" u="none" strike="noStrike" cap="none" baseline="0" dirty="0" err="1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Education</a:t>
            </a:r>
            <a:r>
              <a:rPr lang="es-US" sz="35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 Bold"/>
                <a:ea typeface="Calibri (MS) Bold"/>
                <a:cs typeface="Calibri (MS) Bold"/>
              </a:rPr>
              <a:t> “Voces adolescentes: “Con quién estás hablando en línea”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82768" y="9796285"/>
            <a:ext cx="5383560" cy="63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s-US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Fuente: </a:t>
            </a:r>
            <a:r>
              <a:rPr lang="es-US" sz="1800" b="0" i="0" u="sng" strike="noStrike" cap="none" baseline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 (MS)"/>
                <a:ea typeface="Calibri (MS)"/>
                <a:cs typeface="Calibri (MS)"/>
              </a:rPr>
              <a:t>https://www.youtube.com/watch?v=DiI8Lj0_TGQ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87600" y="9488877"/>
            <a:ext cx="2571984" cy="301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s-US" sz="18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alibri (MS)"/>
                <a:ea typeface="Calibri (MS)"/>
                <a:cs typeface="Calibri (MS)"/>
              </a:rPr>
              <a:t>Duración: 3:42 minutos</a:t>
            </a:r>
          </a:p>
        </p:txBody>
      </p:sp>
      <p:pic>
        <p:nvPicPr>
          <p:cNvPr id="9" name="Online Media 8" title="Teen Voices: Who You're Talking to Online">
            <a:hlinkClick r:id="" action="ppaction://media"/>
            <a:extLst>
              <a:ext uri="{FF2B5EF4-FFF2-40B4-BE49-F238E27FC236}">
                <a16:creationId xmlns:a16="http://schemas.microsoft.com/office/drawing/2014/main" id="{CBDA8ACC-F8F3-B871-4015-6FA5AD7E6C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3100" y="1077992"/>
            <a:ext cx="14401800" cy="8131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1659</Words>
  <Application>Microsoft Office PowerPoint</Application>
  <PresentationFormat>Custom</PresentationFormat>
  <Paragraphs>136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 (MS) Bold</vt:lpstr>
      <vt:lpstr>Calibri</vt:lpstr>
      <vt:lpstr>Arial</vt:lpstr>
      <vt:lpstr>Calibri (MS)</vt:lpstr>
      <vt:lpstr>Calibri (MS)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Teacher Lesson Dangers of the Internet</dc:title>
  <dc:creator>Administrator</dc:creator>
  <cp:lastModifiedBy>Megan Wilson</cp:lastModifiedBy>
  <cp:revision>10</cp:revision>
  <dcterms:created xsi:type="dcterms:W3CDTF">2006-08-16T00:00:00Z</dcterms:created>
  <dcterms:modified xsi:type="dcterms:W3CDTF">2025-11-24T20:09:50Z</dcterms:modified>
</cp:coreProperties>
</file>