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libri (MS)" panose="020B0604020202020204" charset="0"/>
      <p:regular r:id="rId26"/>
    </p:embeddedFont>
    <p:embeddedFont>
      <p:font typeface="Calibri (MS) Bold" panose="020B0604020202020204" charset="0"/>
      <p:regular r:id="rId27"/>
    </p:embeddedFont>
    <p:embeddedFont>
      <p:font typeface="Calibri (MS) Italics" panose="020B0604020202020204" charset="0"/>
      <p:regular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D77A9B-9DDF-45EE-B710-A49BFF111866}" v="7" dt="2025-11-24T19:08:19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17E34592-B103-4D32-8966-D1DE2E1B8692}"/>
    <pc:docChg chg="undo custSel modSld">
      <pc:chgData name="Megan Wilson" userId="4833c330-bb21-4a51-b524-eef8b134b0b1" providerId="ADAL" clId="{17E34592-B103-4D32-8966-D1DE2E1B8692}" dt="2025-12-02T20:44:30.390" v="219" actId="20577"/>
      <pc:docMkLst>
        <pc:docMk/>
      </pc:docMkLst>
      <pc:sldChg chg="modSp mod">
        <pc:chgData name="Megan Wilson" userId="4833c330-bb21-4a51-b524-eef8b134b0b1" providerId="ADAL" clId="{17E34592-B103-4D32-8966-D1DE2E1B8692}" dt="2025-11-03T18:05:55.602" v="2" actId="1076"/>
        <pc:sldMkLst>
          <pc:docMk/>
          <pc:sldMk cId="0" sldId="256"/>
        </pc:sldMkLst>
        <pc:spChg chg="mod">
          <ac:chgData name="Megan Wilson" userId="4833c330-bb21-4a51-b524-eef8b134b0b1" providerId="ADAL" clId="{17E34592-B103-4D32-8966-D1DE2E1B8692}" dt="2025-11-03T18:05:55.602" v="2" actId="1076"/>
          <ac:spMkLst>
            <pc:docMk/>
            <pc:sldMk cId="0" sldId="256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4:23:23.643" v="116" actId="1076"/>
        <pc:sldMkLst>
          <pc:docMk/>
          <pc:sldMk cId="0" sldId="257"/>
        </pc:sldMkLst>
        <pc:spChg chg="mod">
          <ac:chgData name="Megan Wilson" userId="4833c330-bb21-4a51-b524-eef8b134b0b1" providerId="ADAL" clId="{17E34592-B103-4D32-8966-D1DE2E1B8692}" dt="2025-11-20T14:23:23.643" v="116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3:17.358" v="114" actId="1035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4:23:32.951" v="118" actId="255"/>
        <pc:sldMkLst>
          <pc:docMk/>
          <pc:sldMk cId="0" sldId="258"/>
        </pc:sldMkLst>
        <pc:spChg chg="mod">
          <ac:chgData name="Megan Wilson" userId="4833c330-bb21-4a51-b524-eef8b134b0b1" providerId="ADAL" clId="{17E34592-B103-4D32-8966-D1DE2E1B8692}" dt="2025-11-20T14:23:32.951" v="118" actId="255"/>
          <ac:spMkLst>
            <pc:docMk/>
            <pc:sldMk cId="0" sldId="258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3:27.599" v="117" actId="255"/>
          <ac:spMkLst>
            <pc:docMk/>
            <pc:sldMk cId="0" sldId="258"/>
            <ac:spMk id="11" creationId="{00000000-0000-0000-0000-000000000000}"/>
          </ac:spMkLst>
        </pc:spChg>
      </pc:sldChg>
      <pc:sldChg chg="addSp modSp mod">
        <pc:chgData name="Megan Wilson" userId="4833c330-bb21-4a51-b524-eef8b134b0b1" providerId="ADAL" clId="{17E34592-B103-4D32-8966-D1DE2E1B8692}" dt="2025-11-24T19:08:19.176" v="179"/>
        <pc:sldMkLst>
          <pc:docMk/>
          <pc:sldMk cId="0" sldId="259"/>
        </pc:sldMkLst>
        <pc:spChg chg="mod">
          <ac:chgData name="Megan Wilson" userId="4833c330-bb21-4a51-b524-eef8b134b0b1" providerId="ADAL" clId="{17E34592-B103-4D32-8966-D1DE2E1B8692}" dt="2025-11-20T14:23:44.174" v="122" actId="1036"/>
          <ac:spMkLst>
            <pc:docMk/>
            <pc:sldMk cId="0" sldId="259"/>
            <ac:spMk id="1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06:49.975" v="11" actId="1076"/>
          <ac:spMkLst>
            <pc:docMk/>
            <pc:sldMk cId="0" sldId="259"/>
            <ac:spMk id="17" creationId="{00000000-0000-0000-0000-000000000000}"/>
          </ac:spMkLst>
        </pc:spChg>
        <pc:spChg chg="add mod">
          <ac:chgData name="Megan Wilson" userId="4833c330-bb21-4a51-b524-eef8b134b0b1" providerId="ADAL" clId="{17E34592-B103-4D32-8966-D1DE2E1B8692}" dt="2025-11-24T19:08:19.176" v="179"/>
          <ac:spMkLst>
            <pc:docMk/>
            <pc:sldMk cId="0" sldId="259"/>
            <ac:spMk id="24" creationId="{7D0FBDAF-E57F-5FEB-4C21-1239ED1AA1C5}"/>
          </ac:spMkLst>
        </pc:spChg>
      </pc:sldChg>
      <pc:sldChg chg="addSp modSp mod">
        <pc:chgData name="Megan Wilson" userId="4833c330-bb21-4a51-b524-eef8b134b0b1" providerId="ADAL" clId="{17E34592-B103-4D32-8966-D1DE2E1B8692}" dt="2025-11-24T19:08:16.875" v="178"/>
        <pc:sldMkLst>
          <pc:docMk/>
          <pc:sldMk cId="0" sldId="260"/>
        </pc:sldMkLst>
        <pc:spChg chg="mod">
          <ac:chgData name="Megan Wilson" userId="4833c330-bb21-4a51-b524-eef8b134b0b1" providerId="ADAL" clId="{17E34592-B103-4D32-8966-D1DE2E1B8692}" dt="2025-11-03T18:07:00.624" v="13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3:58.483" v="124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4:03.761" v="125" actId="255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Megan Wilson" userId="4833c330-bb21-4a51-b524-eef8b134b0b1" providerId="ADAL" clId="{17E34592-B103-4D32-8966-D1DE2E1B8692}" dt="2025-11-24T19:08:16.875" v="178"/>
          <ac:spMkLst>
            <pc:docMk/>
            <pc:sldMk cId="0" sldId="260"/>
            <ac:spMk id="9" creationId="{067069FE-C01E-2215-3B13-EA7770A588DA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1-20T14:24:16.142" v="127" actId="1076"/>
        <pc:sldMkLst>
          <pc:docMk/>
          <pc:sldMk cId="0" sldId="261"/>
        </pc:sldMkLst>
        <pc:spChg chg="mod">
          <ac:chgData name="Megan Wilson" userId="4833c330-bb21-4a51-b524-eef8b134b0b1" providerId="ADAL" clId="{17E34592-B103-4D32-8966-D1DE2E1B8692}" dt="2025-11-20T14:24:16.142" v="127" actId="1076"/>
          <ac:spMkLst>
            <pc:docMk/>
            <pc:sldMk cId="0" sldId="261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10:20.666" v="35" actId="207"/>
          <ac:spMkLst>
            <pc:docMk/>
            <pc:sldMk cId="0" sldId="261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07:22.380" v="15" actId="14100"/>
          <ac:spMkLst>
            <pc:docMk/>
            <pc:sldMk cId="0" sldId="261"/>
            <ac:spMk id="7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03T18:07:58.959" v="20" actId="1076"/>
          <ac:picMkLst>
            <pc:docMk/>
            <pc:sldMk cId="0" sldId="261"/>
            <ac:picMk id="8" creationId="{64F6FE79-955D-E4B8-E0D4-E43373527A60}"/>
          </ac:picMkLst>
        </pc:picChg>
      </pc:sldChg>
      <pc:sldChg chg="modSp mod">
        <pc:chgData name="Megan Wilson" userId="4833c330-bb21-4a51-b524-eef8b134b0b1" providerId="ADAL" clId="{17E34592-B103-4D32-8966-D1DE2E1B8692}" dt="2025-11-20T14:24:40.195" v="130" actId="1035"/>
        <pc:sldMkLst>
          <pc:docMk/>
          <pc:sldMk cId="0" sldId="262"/>
        </pc:sldMkLst>
        <pc:spChg chg="mod">
          <ac:chgData name="Megan Wilson" userId="4833c330-bb21-4a51-b524-eef8b134b0b1" providerId="ADAL" clId="{17E34592-B103-4D32-8966-D1DE2E1B8692}" dt="2025-11-20T14:24:40.195" v="130" actId="1035"/>
          <ac:spMkLst>
            <pc:docMk/>
            <pc:sldMk cId="0" sldId="262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4:23.885" v="128" actId="255"/>
          <ac:spMkLst>
            <pc:docMk/>
            <pc:sldMk cId="0" sldId="262"/>
            <ac:spMk id="6" creationId="{00000000-0000-0000-0000-000000000000}"/>
          </ac:spMkLst>
        </pc:spChg>
      </pc:sldChg>
      <pc:sldChg chg="addSp modSp mod">
        <pc:chgData name="Megan Wilson" userId="4833c330-bb21-4a51-b524-eef8b134b0b1" providerId="ADAL" clId="{17E34592-B103-4D32-8966-D1DE2E1B8692}" dt="2025-11-24T19:08:13.035" v="177"/>
        <pc:sldMkLst>
          <pc:docMk/>
          <pc:sldMk cId="0" sldId="263"/>
        </pc:sldMkLst>
        <pc:spChg chg="mod">
          <ac:chgData name="Megan Wilson" userId="4833c330-bb21-4a51-b524-eef8b134b0b1" providerId="ADAL" clId="{17E34592-B103-4D32-8966-D1DE2E1B8692}" dt="2025-11-03T18:09:32.360" v="24" actId="1076"/>
          <ac:spMkLst>
            <pc:docMk/>
            <pc:sldMk cId="0" sldId="263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4:47.468" v="132" actId="1035"/>
          <ac:spMkLst>
            <pc:docMk/>
            <pc:sldMk cId="0" sldId="263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5:00.378" v="135" actId="1076"/>
          <ac:spMkLst>
            <pc:docMk/>
            <pc:sldMk cId="0" sldId="263"/>
            <ac:spMk id="7" creationId="{00000000-0000-0000-0000-000000000000}"/>
          </ac:spMkLst>
        </pc:spChg>
        <pc:spChg chg="add mod">
          <ac:chgData name="Megan Wilson" userId="4833c330-bb21-4a51-b524-eef8b134b0b1" providerId="ADAL" clId="{17E34592-B103-4D32-8966-D1DE2E1B8692}" dt="2025-11-24T19:08:13.035" v="177"/>
          <ac:spMkLst>
            <pc:docMk/>
            <pc:sldMk cId="0" sldId="263"/>
            <ac:spMk id="8" creationId="{5F0196D7-BA7D-BF69-1996-0B7C1F9AD76E}"/>
          </ac:spMkLst>
        </pc:spChg>
      </pc:sldChg>
      <pc:sldChg chg="modSp mod">
        <pc:chgData name="Megan Wilson" userId="4833c330-bb21-4a51-b524-eef8b134b0b1" providerId="ADAL" clId="{17E34592-B103-4D32-8966-D1DE2E1B8692}" dt="2025-11-20T14:25:08.401" v="136" actId="255"/>
        <pc:sldMkLst>
          <pc:docMk/>
          <pc:sldMk cId="0" sldId="264"/>
        </pc:sldMkLst>
        <pc:spChg chg="mod">
          <ac:chgData name="Megan Wilson" userId="4833c330-bb21-4a51-b524-eef8b134b0b1" providerId="ADAL" clId="{17E34592-B103-4D32-8966-D1DE2E1B8692}" dt="2025-11-03T18:10:09.427" v="33" actId="1076"/>
          <ac:spMkLst>
            <pc:docMk/>
            <pc:sldMk cId="0" sldId="264"/>
            <ac:spMk id="8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5:08.401" v="136" actId="255"/>
          <ac:spMkLst>
            <pc:docMk/>
            <pc:sldMk cId="0" sldId="264"/>
            <ac:spMk id="12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09:50.132" v="29" actId="207"/>
          <ac:spMkLst>
            <pc:docMk/>
            <pc:sldMk cId="0" sldId="264"/>
            <ac:spMk id="13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10:06.392" v="32" actId="1076"/>
          <ac:spMkLst>
            <pc:docMk/>
            <pc:sldMk cId="0" sldId="264"/>
            <ac:spMk id="14" creationId="{00000000-0000-0000-0000-000000000000}"/>
          </ac:spMkLst>
        </pc:spChg>
        <pc:grpChg chg="mod">
          <ac:chgData name="Megan Wilson" userId="4833c330-bb21-4a51-b524-eef8b134b0b1" providerId="ADAL" clId="{17E34592-B103-4D32-8966-D1DE2E1B8692}" dt="2025-11-03T18:10:13.500" v="34" actId="1076"/>
          <ac:grpSpMkLst>
            <pc:docMk/>
            <pc:sldMk cId="0" sldId="264"/>
            <ac:grpSpMk id="9" creationId="{00000000-0000-0000-0000-000000000000}"/>
          </ac:grpSpMkLst>
        </pc:grpChg>
      </pc:sldChg>
      <pc:sldChg chg="modSp mod">
        <pc:chgData name="Megan Wilson" userId="4833c330-bb21-4a51-b524-eef8b134b0b1" providerId="ADAL" clId="{17E34592-B103-4D32-8966-D1DE2E1B8692}" dt="2025-11-20T14:25:13.686" v="137" actId="255"/>
        <pc:sldMkLst>
          <pc:docMk/>
          <pc:sldMk cId="0" sldId="265"/>
        </pc:sldMkLst>
        <pc:spChg chg="mod">
          <ac:chgData name="Megan Wilson" userId="4833c330-bb21-4a51-b524-eef8b134b0b1" providerId="ADAL" clId="{17E34592-B103-4D32-8966-D1DE2E1B8692}" dt="2025-11-20T14:25:13.686" v="137" actId="255"/>
          <ac:spMkLst>
            <pc:docMk/>
            <pc:sldMk cId="0" sldId="265"/>
            <ac:spMk id="9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10:50.926" v="41" actId="1076"/>
          <ac:spMkLst>
            <pc:docMk/>
            <pc:sldMk cId="0" sldId="265"/>
            <ac:spMk id="10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23:14.696" v="111" actId="1076"/>
          <ac:spMkLst>
            <pc:docMk/>
            <pc:sldMk cId="0" sldId="265"/>
            <ac:spMk id="11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23:07.680" v="109" actId="1076"/>
          <ac:spMkLst>
            <pc:docMk/>
            <pc:sldMk cId="0" sldId="265"/>
            <ac:spMk id="12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22:59.844" v="107" actId="1076"/>
          <ac:spMkLst>
            <pc:docMk/>
            <pc:sldMk cId="0" sldId="265"/>
            <ac:spMk id="13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22:50.137" v="105" actId="1076"/>
          <ac:spMkLst>
            <pc:docMk/>
            <pc:sldMk cId="0" sldId="265"/>
            <ac:spMk id="14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4:25:36.756" v="142" actId="1076"/>
        <pc:sldMkLst>
          <pc:docMk/>
          <pc:sldMk cId="0" sldId="266"/>
        </pc:sldMkLst>
        <pc:spChg chg="mod">
          <ac:chgData name="Megan Wilson" userId="4833c330-bb21-4a51-b524-eef8b134b0b1" providerId="ADAL" clId="{17E34592-B103-4D32-8966-D1DE2E1B8692}" dt="2025-11-20T14:25:25.330" v="139" actId="1035"/>
          <ac:spMkLst>
            <pc:docMk/>
            <pc:sldMk cId="0" sldId="266"/>
            <ac:spMk id="9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5:36.756" v="142" actId="1076"/>
          <ac:spMkLst>
            <pc:docMk/>
            <pc:sldMk cId="0" sldId="266"/>
            <ac:spMk id="10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10:47.153" v="40" actId="1076"/>
          <ac:spMkLst>
            <pc:docMk/>
            <pc:sldMk cId="0" sldId="266"/>
            <ac:spMk id="11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4:25:43.951" v="143" actId="255"/>
        <pc:sldMkLst>
          <pc:docMk/>
          <pc:sldMk cId="0" sldId="267"/>
        </pc:sldMkLst>
        <pc:spChg chg="mod">
          <ac:chgData name="Megan Wilson" userId="4833c330-bb21-4a51-b524-eef8b134b0b1" providerId="ADAL" clId="{17E34592-B103-4D32-8966-D1DE2E1B8692}" dt="2025-11-03T18:12:25.330" v="47" actId="1076"/>
          <ac:spMkLst>
            <pc:docMk/>
            <pc:sldMk cId="0" sldId="267"/>
            <ac:spMk id="8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12:16.746" v="45" actId="14100"/>
          <ac:spMkLst>
            <pc:docMk/>
            <pc:sldMk cId="0" sldId="267"/>
            <ac:spMk id="9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12:32.389" v="49" actId="207"/>
          <ac:spMkLst>
            <pc:docMk/>
            <pc:sldMk cId="0" sldId="267"/>
            <ac:spMk id="10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5:43.951" v="143" actId="255"/>
          <ac:spMkLst>
            <pc:docMk/>
            <pc:sldMk cId="0" sldId="267"/>
            <ac:spMk id="11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4:25:58.853" v="146" actId="255"/>
        <pc:sldMkLst>
          <pc:docMk/>
          <pc:sldMk cId="0" sldId="268"/>
        </pc:sldMkLst>
        <pc:spChg chg="mod">
          <ac:chgData name="Megan Wilson" userId="4833c330-bb21-4a51-b524-eef8b134b0b1" providerId="ADAL" clId="{17E34592-B103-4D32-8966-D1DE2E1B8692}" dt="2025-11-20T14:25:50.612" v="144" actId="255"/>
          <ac:spMkLst>
            <pc:docMk/>
            <pc:sldMk cId="0" sldId="268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5:55.753" v="145" actId="255"/>
          <ac:spMkLst>
            <pc:docMk/>
            <pc:sldMk cId="0" sldId="268"/>
            <ac:spMk id="8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12:43.037" v="52" actId="207"/>
          <ac:spMkLst>
            <pc:docMk/>
            <pc:sldMk cId="0" sldId="268"/>
            <ac:spMk id="9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5:58.853" v="146" actId="255"/>
          <ac:spMkLst>
            <pc:docMk/>
            <pc:sldMk cId="0" sldId="268"/>
            <ac:spMk id="11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1-20T14:26:05.439" v="147" actId="255"/>
        <pc:sldMkLst>
          <pc:docMk/>
          <pc:sldMk cId="0" sldId="269"/>
        </pc:sldMkLst>
        <pc:spChg chg="mod">
          <ac:chgData name="Megan Wilson" userId="4833c330-bb21-4a51-b524-eef8b134b0b1" providerId="ADAL" clId="{17E34592-B103-4D32-8966-D1DE2E1B8692}" dt="2025-11-20T14:26:05.439" v="147" actId="255"/>
          <ac:spMkLst>
            <pc:docMk/>
            <pc:sldMk cId="0" sldId="269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13:15.065" v="57" actId="1076"/>
          <ac:spMkLst>
            <pc:docMk/>
            <pc:sldMk cId="0" sldId="269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13:18.061" v="58" actId="207"/>
          <ac:spMkLst>
            <pc:docMk/>
            <pc:sldMk cId="0" sldId="269"/>
            <ac:spMk id="8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03T18:13:50.931" v="63" actId="1076"/>
          <ac:picMkLst>
            <pc:docMk/>
            <pc:sldMk cId="0" sldId="269"/>
            <ac:picMk id="9" creationId="{8846ABEA-38B4-6876-AAD7-6A4EBA2B46CC}"/>
          </ac:picMkLst>
        </pc:picChg>
      </pc:sldChg>
      <pc:sldChg chg="modSp mod">
        <pc:chgData name="Megan Wilson" userId="4833c330-bb21-4a51-b524-eef8b134b0b1" providerId="ADAL" clId="{17E34592-B103-4D32-8966-D1DE2E1B8692}" dt="2025-11-20T14:26:41.240" v="151" actId="255"/>
        <pc:sldMkLst>
          <pc:docMk/>
          <pc:sldMk cId="0" sldId="270"/>
        </pc:sldMkLst>
        <pc:spChg chg="mod">
          <ac:chgData name="Megan Wilson" userId="4833c330-bb21-4a51-b524-eef8b134b0b1" providerId="ADAL" clId="{17E34592-B103-4D32-8966-D1DE2E1B8692}" dt="2025-11-20T14:26:36.308" v="150" actId="1076"/>
          <ac:spMkLst>
            <pc:docMk/>
            <pc:sldMk cId="0" sldId="270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6:41.240" v="151" actId="255"/>
          <ac:spMkLst>
            <pc:docMk/>
            <pc:sldMk cId="0" sldId="270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4:26:54.750" v="153" actId="255"/>
        <pc:sldMkLst>
          <pc:docMk/>
          <pc:sldMk cId="0" sldId="271"/>
        </pc:sldMkLst>
        <pc:spChg chg="mod">
          <ac:chgData name="Megan Wilson" userId="4833c330-bb21-4a51-b524-eef8b134b0b1" providerId="ADAL" clId="{17E34592-B103-4D32-8966-D1DE2E1B8692}" dt="2025-11-20T14:26:48.673" v="152" actId="255"/>
          <ac:spMkLst>
            <pc:docMk/>
            <pc:sldMk cId="0" sldId="271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14:05.886" v="66" actId="207"/>
          <ac:spMkLst>
            <pc:docMk/>
            <pc:sldMk cId="0" sldId="271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6:54.750" v="153" actId="255"/>
          <ac:spMkLst>
            <pc:docMk/>
            <pc:sldMk cId="0" sldId="271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4:27:13.014" v="155" actId="255"/>
        <pc:sldMkLst>
          <pc:docMk/>
          <pc:sldMk cId="0" sldId="272"/>
        </pc:sldMkLst>
        <pc:spChg chg="mod">
          <ac:chgData name="Megan Wilson" userId="4833c330-bb21-4a51-b524-eef8b134b0b1" providerId="ADAL" clId="{17E34592-B103-4D32-8966-D1DE2E1B8692}" dt="2025-11-20T14:27:13.014" v="155" actId="255"/>
          <ac:spMkLst>
            <pc:docMk/>
            <pc:sldMk cId="0" sldId="272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03T18:14:10.691" v="67" actId="207"/>
          <ac:spMkLst>
            <pc:docMk/>
            <pc:sldMk cId="0" sldId="272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7:09.749" v="154" actId="255"/>
          <ac:spMkLst>
            <pc:docMk/>
            <pc:sldMk cId="0" sldId="272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4:27:22.274" v="159" actId="1036"/>
        <pc:sldMkLst>
          <pc:docMk/>
          <pc:sldMk cId="0" sldId="273"/>
        </pc:sldMkLst>
        <pc:spChg chg="mod">
          <ac:chgData name="Megan Wilson" userId="4833c330-bb21-4a51-b524-eef8b134b0b1" providerId="ADAL" clId="{17E34592-B103-4D32-8966-D1DE2E1B8692}" dt="2025-11-20T14:27:22.274" v="159" actId="1036"/>
          <ac:spMkLst>
            <pc:docMk/>
            <pc:sldMk cId="0" sldId="273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44:25.783" v="199" actId="20577"/>
        <pc:sldMkLst>
          <pc:docMk/>
          <pc:sldMk cId="0" sldId="274"/>
        </pc:sldMkLst>
        <pc:spChg chg="mod">
          <ac:chgData name="Megan Wilson" userId="4833c330-bb21-4a51-b524-eef8b134b0b1" providerId="ADAL" clId="{17E34592-B103-4D32-8966-D1DE2E1B8692}" dt="2025-11-20T14:27:36.945" v="163" actId="255"/>
          <ac:spMkLst>
            <pc:docMk/>
            <pc:sldMk cId="0" sldId="274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44:25.783" v="199" actId="20577"/>
          <ac:spMkLst>
            <pc:docMk/>
            <pc:sldMk cId="0" sldId="274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4:27:44.194" v="164" actId="255"/>
        <pc:sldMkLst>
          <pc:docMk/>
          <pc:sldMk cId="0" sldId="276"/>
        </pc:sldMkLst>
        <pc:spChg chg="mod">
          <ac:chgData name="Megan Wilson" userId="4833c330-bb21-4a51-b524-eef8b134b0b1" providerId="ADAL" clId="{17E34592-B103-4D32-8966-D1DE2E1B8692}" dt="2025-11-20T14:27:44.194" v="164" actId="255"/>
          <ac:spMkLst>
            <pc:docMk/>
            <pc:sldMk cId="0" sldId="276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44:30.390" v="219" actId="20577"/>
        <pc:sldMkLst>
          <pc:docMk/>
          <pc:sldMk cId="0" sldId="277"/>
        </pc:sldMkLst>
        <pc:spChg chg="mod">
          <ac:chgData name="Megan Wilson" userId="4833c330-bb21-4a51-b524-eef8b134b0b1" providerId="ADAL" clId="{17E34592-B103-4D32-8966-D1DE2E1B8692}" dt="2025-11-20T14:27:51.627" v="165" actId="255"/>
          <ac:spMkLst>
            <pc:docMk/>
            <pc:sldMk cId="0" sldId="277"/>
            <ac:spMk id="2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8:18.377" v="173" actId="255"/>
          <ac:spMkLst>
            <pc:docMk/>
            <pc:sldMk cId="0" sldId="277"/>
            <ac:spMk id="3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7:54.997" v="166" actId="255"/>
          <ac:spMkLst>
            <pc:docMk/>
            <pc:sldMk cId="0" sldId="277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8:02.075" v="168" actId="255"/>
          <ac:spMkLst>
            <pc:docMk/>
            <pc:sldMk cId="0" sldId="277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44:30.390" v="219" actId="20577"/>
          <ac:spMkLst>
            <pc:docMk/>
            <pc:sldMk cId="0" sldId="277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7:58.450" v="167" actId="255"/>
          <ac:spMkLst>
            <pc:docMk/>
            <pc:sldMk cId="0" sldId="277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8:08.268" v="170" actId="255"/>
          <ac:spMkLst>
            <pc:docMk/>
            <pc:sldMk cId="0" sldId="277"/>
            <ac:spMk id="8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8:05.404" v="169" actId="255"/>
          <ac:spMkLst>
            <pc:docMk/>
            <pc:sldMk cId="0" sldId="277"/>
            <ac:spMk id="9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8:11.633" v="171" actId="255"/>
          <ac:spMkLst>
            <pc:docMk/>
            <pc:sldMk cId="0" sldId="277"/>
            <ac:spMk id="10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4:28:15.262" v="172" actId="255"/>
          <ac:spMkLst>
            <pc:docMk/>
            <pc:sldMk cId="0" sldId="277"/>
            <ac:spMk id="11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4:28:30.695" v="176" actId="1076"/>
        <pc:sldMkLst>
          <pc:docMk/>
          <pc:sldMk cId="0" sldId="278"/>
        </pc:sldMkLst>
        <pc:spChg chg="mod">
          <ac:chgData name="Megan Wilson" userId="4833c330-bb21-4a51-b524-eef8b134b0b1" providerId="ADAL" clId="{17E34592-B103-4D32-8966-D1DE2E1B8692}" dt="2025-11-20T14:28:30.695" v="176" actId="1076"/>
          <ac:spMkLst>
            <pc:docMk/>
            <pc:sldMk cId="0" sldId="278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s-US" sz="12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s-US" sz="12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netsmartz/topics/onlineenticement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netsmartz/topics/onlineenticement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netsmartz/topics/sextortion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llianceforchildren.org/blog/2018/06/what-grooming" TargetMode="Externa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sKSh4H2brY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sKSh4H2brY?feature=oembed" TargetMode="Externa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hs.gov/sites/default/files/2025-09/25_0916_k2p_p2p_exit-strategy-checklist_spanish.pdf" TargetMode="External"/><Relationship Id="rId2" Type="http://schemas.openxmlformats.org/officeDocument/2006/relationships/hyperlink" Target="https://www.dhs.gov/know2protect/p2p/kids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hs.gov/sites/default/files/2025-09/25_0916_k2p_p2p_peer-crimes-TWEENS_spanish.pdf" TargetMode="External"/><Relationship Id="rId4" Type="http://schemas.openxmlformats.org/officeDocument/2006/relationships/hyperlink" Target="https://www.dhs.gov/know2protect/k2p-kids-teen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dhs.gov/know2protect/p2p/kids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layfactile.com/lv5nudggh2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missingkids.org/content/dam/netsmartz/downloadable/tipsheets/Think%20Before%20You%20Send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ssingkids.org/content/dam/netsmartz/downloadable/discussion-guides/your-photo-fate-discussion-guide.pdf" TargetMode="External"/><Relationship Id="rId13" Type="http://schemas.openxmlformats.org/officeDocument/2006/relationships/hyperlink" Target="https://www.dhs.gov/sites/default/files/2025-09/25_0916_k2p_p2p_peer-crimes-TWEENS_spanish.pdf" TargetMode="External"/><Relationship Id="rId3" Type="http://schemas.openxmlformats.org/officeDocument/2006/relationships/hyperlink" Target="https://www.missingkids.org/content/dam/netsmartz/downloadable/tipsheets/Think%20Before%20You%20Send.pdf" TargetMode="External"/><Relationship Id="rId7" Type="http://schemas.openxmlformats.org/officeDocument/2006/relationships/hyperlink" Target="https://www.missingkids.org/content/dam/netsmartz/downloadable/discussion-guides/your-photo-fate-discussion-guide-es.pdf" TargetMode="External"/><Relationship Id="rId12" Type="http://schemas.openxmlformats.org/officeDocument/2006/relationships/hyperlink" Target="https://www.dhs.gov/know2protect/k2p-kids-teens" TargetMode="External"/><Relationship Id="rId2" Type="http://schemas.openxmlformats.org/officeDocument/2006/relationships/hyperlink" Target="https://www.missingkids.org/content/dam/netsmartz/downloadable/tipsheets/Think%20Before%20You%20Send%20E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layfactile.com/lv5nudggh2" TargetMode="External"/><Relationship Id="rId11" Type="http://schemas.openxmlformats.org/officeDocument/2006/relationships/hyperlink" Target="https://www.dhs.gov/know2protect/p2p/kids" TargetMode="External"/><Relationship Id="rId5" Type="http://schemas.openxmlformats.org/officeDocument/2006/relationships/hyperlink" Target="https://www.youtube.com/watch?v=3sKSh4H2brY" TargetMode="External"/><Relationship Id="rId10" Type="http://schemas.openxmlformats.org/officeDocument/2006/relationships/hyperlink" Target="https://www.dhs.gov/sites/default/files/2025-07/25_0801_k2p_p2p-Exit-Checklist-Kids-Teens.pdf" TargetMode="External"/><Relationship Id="rId4" Type="http://schemas.openxmlformats.org/officeDocument/2006/relationships/hyperlink" Target="https://www.youtube.com/watch?v=d5b1XZAkTIk" TargetMode="External"/><Relationship Id="rId9" Type="http://schemas.openxmlformats.org/officeDocument/2006/relationships/hyperlink" Target="https://www.dhs.gov/sites/default/files/2025-09/25_0916_k2p_p2p_exit-strategy-checklist_spanish.pdf" TargetMode="External"/><Relationship Id="rId14" Type="http://schemas.openxmlformats.org/officeDocument/2006/relationships/hyperlink" Target="https://www.dhs.gov/sites/default/files/2025-07/25_0801_k2p_p2p_peer-crimes-tweens.pdf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hyperlink" Target="https://www.missingkids.org/netsmartz/topics/onlineenticemen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netsmartz/topics/onlineenticement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5b1XZAkTIk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5b1XZAkTIk?start=1&amp;feature=oembed" TargetMode="Externa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content/dam/netsmartz/downloadable/discussion-guides/your-photo-fate-discussion-guide-es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netsmartz/topics/onlineenticement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netsmartz/topics/sextortion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79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688051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84869" y="9207169"/>
            <a:ext cx="15829006" cy="790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4000" b="1" i="0" u="none" strike="noStrike" cap="none" baseline="0" dirty="0">
                <a:solidFill>
                  <a:srgbClr val="FEFEFE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Seguridad en línea y comprensión del engaño de menores en línea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86000" y="4889856"/>
            <a:ext cx="13335001" cy="709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s-US" sz="4200" b="1" i="0" u="none" strike="noStrike" cap="none" baseline="0" dirty="0">
                <a:solidFill>
                  <a:srgbClr val="159E9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Participación de escuelas intermedias - 6.° grado</a:t>
            </a:r>
          </a:p>
        </p:txBody>
      </p:sp>
      <p:sp>
        <p:nvSpPr>
          <p:cNvPr id="10" name="Freeform 10"/>
          <p:cNvSpPr/>
          <p:nvPr/>
        </p:nvSpPr>
        <p:spPr>
          <a:xfrm>
            <a:off x="3808846" y="0"/>
            <a:ext cx="11092254" cy="4263958"/>
          </a:xfrm>
          <a:custGeom>
            <a:avLst/>
            <a:gdLst/>
            <a:ahLst/>
            <a:cxnLst/>
            <a:rect l="l" t="t" r="r" b="b"/>
            <a:pathLst>
              <a:path w="11092254" h="4263958">
                <a:moveTo>
                  <a:pt x="0" y="0"/>
                </a:moveTo>
                <a:lnTo>
                  <a:pt x="11092254" y="0"/>
                </a:lnTo>
                <a:lnTo>
                  <a:pt x="11092254" y="4263958"/>
                </a:lnTo>
                <a:lnTo>
                  <a:pt x="0" y="42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260496"/>
            <a:ext cx="8717156" cy="6160597"/>
          </a:xfrm>
          <a:custGeom>
            <a:avLst/>
            <a:gdLst/>
            <a:ahLst/>
            <a:cxnLst/>
            <a:rect l="l" t="t" r="r" b="b"/>
            <a:pathLst>
              <a:path w="8717156" h="6160597">
                <a:moveTo>
                  <a:pt x="0" y="0"/>
                </a:moveTo>
                <a:lnTo>
                  <a:pt x="8717156" y="0"/>
                </a:lnTo>
                <a:lnTo>
                  <a:pt x="8717156" y="6160597"/>
                </a:lnTo>
                <a:lnTo>
                  <a:pt x="0" y="6160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0" y="-6096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Engaño de menores en línea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72243" y="9701733"/>
            <a:ext cx="7943509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missingkids.org/theissues/sextortion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https://www.missingkids.org/netsmartz/topics/onlineenticement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00594" y="1771994"/>
            <a:ext cx="6728183" cy="139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</a:pPr>
            <a:r>
              <a:rPr lang="es-US" sz="2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 2023, </a:t>
            </a:r>
            <a:r>
              <a:rPr lang="es-US" sz="26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CyberTipline</a:t>
            </a:r>
            <a:r>
              <a:rPr lang="es-US" sz="2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recibió </a:t>
            </a:r>
            <a:r>
              <a:rPr lang="es-US" sz="26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186,819 informes de engaño de menores en línea</a:t>
            </a:r>
            <a:r>
              <a:rPr lang="es-US" sz="2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, la categoría que incluye la sextorsión.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20640" y="3836069"/>
            <a:ext cx="8027068" cy="91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</a:pPr>
            <a:r>
              <a:rPr lang="es-US" sz="2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Entre 2021 y 2023, el número de informes de engaño de menores en línea </a:t>
            </a:r>
            <a:r>
              <a:rPr lang="es-US" sz="26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aumentó en más del 300 %.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00594" y="5464625"/>
            <a:ext cx="6667160" cy="1406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</a:pPr>
            <a:r>
              <a:rPr lang="es-US" sz="2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El </a:t>
            </a:r>
            <a:r>
              <a:rPr lang="es-US" sz="26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98 % de los delincuentes denunciados</a:t>
            </a:r>
            <a:r>
              <a:rPr lang="es-US" sz="2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eran, al parecer, </a:t>
            </a:r>
            <a:r>
              <a:rPr lang="es-US" sz="26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desconocidos</a:t>
            </a:r>
            <a:r>
              <a:rPr lang="es-US" sz="2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para los adolescentes fuera de línea.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67194" y="7523256"/>
            <a:ext cx="7733960" cy="1392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</a:pPr>
            <a:r>
              <a:rPr lang="es-US" sz="2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 un análisis del NCMEC, el </a:t>
            </a:r>
            <a:r>
              <a:rPr lang="es-US" sz="26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78 % de las víctimas reportadas eran niñas</a:t>
            </a:r>
            <a:r>
              <a:rPr lang="es-US" sz="2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, el 13 % eran niños y, para el 9 % de los informes, el sexo fue desconocido.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62299" y="2739311"/>
            <a:ext cx="9058375" cy="5440860"/>
          </a:xfrm>
          <a:custGeom>
            <a:avLst/>
            <a:gdLst/>
            <a:ahLst/>
            <a:cxnLst/>
            <a:rect l="l" t="t" r="r" b="b"/>
            <a:pathLst>
              <a:path w="9058375" h="5440860">
                <a:moveTo>
                  <a:pt x="0" y="0"/>
                </a:moveTo>
                <a:lnTo>
                  <a:pt x="9058375" y="0"/>
                </a:lnTo>
                <a:lnTo>
                  <a:pt x="9058375" y="5440859"/>
                </a:lnTo>
                <a:lnTo>
                  <a:pt x="0" y="5440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-4" y="-11430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Tácticas de engaño de menores en línea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10800" y="2755538"/>
            <a:ext cx="7677821" cy="4775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63" lvl="1" indent="-367031" algn="l">
              <a:lnSpc>
                <a:spcPct val="150000"/>
              </a:lnSpc>
              <a:buFont typeface="Arial"/>
              <a:buChar char="•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Participar en conversaciones sexuales/juego de roles</a:t>
            </a:r>
          </a:p>
          <a:p>
            <a:pPr marL="734063" lvl="1" indent="-367031" algn="l">
              <a:lnSpc>
                <a:spcPct val="150000"/>
              </a:lnSpc>
              <a:buFont typeface="Arial"/>
              <a:buChar char="•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Pedir imágenes explícitas</a:t>
            </a:r>
          </a:p>
          <a:p>
            <a:pPr marL="734063" lvl="1" indent="-367031" algn="l">
              <a:lnSpc>
                <a:spcPct val="150000"/>
              </a:lnSpc>
              <a:buFont typeface="Arial"/>
              <a:buChar char="•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Compartir imágenes explícitas</a:t>
            </a:r>
          </a:p>
          <a:p>
            <a:pPr marL="734063" lvl="1" indent="-367031" algn="l">
              <a:lnSpc>
                <a:spcPct val="150000"/>
              </a:lnSpc>
              <a:buFont typeface="Arial"/>
              <a:buChar char="•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Hacer cumplidos</a:t>
            </a:r>
          </a:p>
          <a:p>
            <a:pPr marL="734063" lvl="1" indent="-367031" algn="l">
              <a:lnSpc>
                <a:spcPct val="150000"/>
              </a:lnSpc>
              <a:buFont typeface="Arial"/>
              <a:buChar char="•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Fingir ser más joven</a:t>
            </a:r>
          </a:p>
          <a:p>
            <a:pPr marL="734063" lvl="1" indent="-367031" algn="l">
              <a:lnSpc>
                <a:spcPct val="150000"/>
              </a:lnSpc>
              <a:buFont typeface="Arial"/>
              <a:buChar char="•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Ofrecer regalos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72241" y="9720295"/>
            <a:ext cx="7943509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missingkids.org/theissues/sextortion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https://www.missingkids.org/netsmartz/topics/onlineenticement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32530" y="3019649"/>
            <a:ext cx="9008827" cy="4715558"/>
          </a:xfrm>
          <a:custGeom>
            <a:avLst/>
            <a:gdLst/>
            <a:ahLst/>
            <a:cxnLst/>
            <a:rect l="l" t="t" r="r" b="b"/>
            <a:pathLst>
              <a:path w="9008827" h="4715558">
                <a:moveTo>
                  <a:pt x="0" y="0"/>
                </a:moveTo>
                <a:lnTo>
                  <a:pt x="9008827" y="0"/>
                </a:lnTo>
                <a:lnTo>
                  <a:pt x="9008827" y="4715558"/>
                </a:lnTo>
                <a:lnTo>
                  <a:pt x="0" y="4715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9926826" y="1913984"/>
            <a:ext cx="7928644" cy="6404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2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El </a:t>
            </a:r>
            <a:r>
              <a:rPr lang="es-US" sz="26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ciberacoso </a:t>
            </a:r>
            <a:r>
              <a:rPr lang="es-US" sz="2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es cualquier tipo de intimidación que se produce en línea (plataformas de redes sociales, mensajes de texto, aplicaciones de juegos, etc.) El ciberacoso incluye enviar, publicar o compartir contenido negativo, perjudicial, falso o malintencionado sobre otra persona. También puede incluir la distribución de información personal o privada sobre otra persona que cause vergüenza o humillación.</a:t>
            </a:r>
          </a:p>
          <a:p>
            <a:pPr algn="ctr">
              <a:lnSpc>
                <a:spcPts val="4200"/>
              </a:lnSpc>
            </a:pPr>
            <a:endParaRPr lang="en-US" sz="26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200"/>
              </a:lnSpc>
            </a:pPr>
            <a:r>
              <a:rPr lang="es-US" sz="2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Es importante tener en cuenta que el engaño de menores en línea es diferente del ciberacoso porque implica la</a:t>
            </a:r>
            <a:r>
              <a:rPr lang="es-US" sz="26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intención de cometer un delito sexual o secuestro.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90761" y="9775000"/>
            <a:ext cx="8106474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https://www.missingkids.org/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missingkids.org/netsmartz/topics/sextortion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netsmartz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/topics/onlineenticement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-6096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¿Por qué el engaño de menores en línea es diferente del ciberacoso?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6B87F-62D1-44B3-9287-2DB13FA786BE}"/>
              </a:ext>
            </a:extLst>
          </p:cNvPr>
          <p:cNvSpPr txBox="1"/>
          <p:nvPr/>
        </p:nvSpPr>
        <p:spPr>
          <a:xfrm>
            <a:off x="2947562" y="5905500"/>
            <a:ext cx="2386438" cy="548640"/>
          </a:xfrm>
          <a:prstGeom prst="rect">
            <a:avLst/>
          </a:prstGeom>
          <a:solidFill>
            <a:srgbClr val="3F68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8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Ojalá me dejaran en paz...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7A921D-F48E-4C7B-B014-85366F6EC362}"/>
              </a:ext>
            </a:extLst>
          </p:cNvPr>
          <p:cNvSpPr txBox="1"/>
          <p:nvPr/>
        </p:nvSpPr>
        <p:spPr>
          <a:xfrm>
            <a:off x="7772400" y="4229100"/>
            <a:ext cx="1668957" cy="365760"/>
          </a:xfrm>
          <a:prstGeom prst="rect">
            <a:avLst/>
          </a:prstGeom>
          <a:solidFill>
            <a:srgbClr val="3F68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2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No tengo que seguir soportando tus abusos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73895A-5A82-4809-82E2-4EAD410BABF5}"/>
              </a:ext>
            </a:extLst>
          </p:cNvPr>
          <p:cNvSpPr txBox="1"/>
          <p:nvPr/>
        </p:nvSpPr>
        <p:spPr>
          <a:xfrm>
            <a:off x="1186619" y="5276081"/>
            <a:ext cx="2386438" cy="430887"/>
          </a:xfrm>
          <a:prstGeom prst="rect">
            <a:avLst/>
          </a:prstGeom>
          <a:solidFill>
            <a:srgbClr val="F2F0EE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4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Para tu información, te odio de verdad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C9744B-66CC-4BD6-AEC2-AC488D5D1EAA}"/>
              </a:ext>
            </a:extLst>
          </p:cNvPr>
          <p:cNvSpPr txBox="1"/>
          <p:nvPr/>
        </p:nvSpPr>
        <p:spPr>
          <a:xfrm>
            <a:off x="1600200" y="7051578"/>
            <a:ext cx="1972857" cy="182880"/>
          </a:xfrm>
          <a:prstGeom prst="rect">
            <a:avLst/>
          </a:prstGeom>
          <a:solidFill>
            <a:srgbClr val="F2F0EE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2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¡Ya no me hables!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C76C70-FF8F-4D1E-B65C-4CE1F615F740}"/>
              </a:ext>
            </a:extLst>
          </p:cNvPr>
          <p:cNvSpPr txBox="1"/>
          <p:nvPr/>
        </p:nvSpPr>
        <p:spPr>
          <a:xfrm>
            <a:off x="1684743" y="6819900"/>
            <a:ext cx="1972857" cy="137160"/>
          </a:xfrm>
          <a:prstGeom prst="rect">
            <a:avLst/>
          </a:prstGeom>
          <a:solidFill>
            <a:srgbClr val="F8665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9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Hoy a las 10:30 a. m.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19602" y="5295808"/>
            <a:ext cx="1295177" cy="1522109"/>
          </a:xfrm>
          <a:custGeom>
            <a:avLst/>
            <a:gdLst/>
            <a:ahLst/>
            <a:cxnLst/>
            <a:rect l="l" t="t" r="r" b="b"/>
            <a:pathLst>
              <a:path w="1295177" h="1522109">
                <a:moveTo>
                  <a:pt x="0" y="0"/>
                </a:moveTo>
                <a:lnTo>
                  <a:pt x="1295177" y="0"/>
                </a:lnTo>
                <a:lnTo>
                  <a:pt x="1295177" y="1522110"/>
                </a:lnTo>
                <a:lnTo>
                  <a:pt x="0" y="1522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14402840" y="6449058"/>
            <a:ext cx="1476583" cy="1824990"/>
          </a:xfrm>
          <a:custGeom>
            <a:avLst/>
            <a:gdLst/>
            <a:ahLst/>
            <a:cxnLst/>
            <a:rect l="l" t="t" r="r" b="b"/>
            <a:pathLst>
              <a:path w="1476583" h="1824989">
                <a:moveTo>
                  <a:pt x="0" y="0"/>
                </a:moveTo>
                <a:lnTo>
                  <a:pt x="1476583" y="0"/>
                </a:lnTo>
                <a:lnTo>
                  <a:pt x="1476583" y="1824990"/>
                </a:lnTo>
                <a:lnTo>
                  <a:pt x="0" y="182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0" y="-6096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Tácticas de </a:t>
            </a:r>
            <a:r>
              <a:rPr lang="es-US" sz="3500" b="1" i="1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grooming</a:t>
            </a: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y el engaño de menores en línea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44639" y="1591625"/>
            <a:ext cx="14366961" cy="983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3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El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grooming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es el proceso en el que un delincuente abusa sexualmente de un menor. Este suele ser el primer paso para fomentar una relación con este y crear confianza.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20703" y="9642983"/>
            <a:ext cx="7046595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6" tooltip="https://www.allianceforchildren.org/blog/2018/06/what-grooming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https://www.allianceforchildren.org/blog/2018/06/what-grooming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04220" y="4803646"/>
            <a:ext cx="9479560" cy="371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Las tácticas comunes del </a:t>
            </a:r>
            <a:r>
              <a:rPr lang="es-US" sz="3000" b="1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grooming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incluyen:</a:t>
            </a:r>
          </a:p>
          <a:p>
            <a:pPr algn="ctr">
              <a:lnSpc>
                <a:spcPts val="366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647700" lvl="1" indent="-323850" algn="l">
              <a:lnSpc>
                <a:spcPts val="3660"/>
              </a:lnSpc>
              <a:buFont typeface="Arial"/>
              <a:buChar char="•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Enviar mensajes de texto con cumplidos</a:t>
            </a:r>
          </a:p>
          <a:p>
            <a:pPr marL="647700" lvl="1" indent="-323850" algn="l">
              <a:lnSpc>
                <a:spcPts val="3660"/>
              </a:lnSpc>
              <a:buFont typeface="Arial"/>
              <a:buChar char="•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Hablar sobre temas personales e íntimos (es decir, sexo)</a:t>
            </a:r>
          </a:p>
          <a:p>
            <a:pPr marL="647700" lvl="1" indent="-323850" algn="l">
              <a:lnSpc>
                <a:spcPts val="3660"/>
              </a:lnSpc>
              <a:buFont typeface="Arial"/>
              <a:buChar char="•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Enviar regalos</a:t>
            </a:r>
          </a:p>
          <a:p>
            <a:pPr marL="647700" lvl="1" indent="-323850" algn="l">
              <a:lnSpc>
                <a:spcPts val="3660"/>
              </a:lnSpc>
              <a:buFont typeface="Arial"/>
              <a:buChar char="•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Pedirte que mantengas la relación en secreto</a:t>
            </a:r>
          </a:p>
          <a:p>
            <a:pPr marL="647700" lvl="1" indent="-323850" algn="l">
              <a:lnSpc>
                <a:spcPts val="3660"/>
              </a:lnSpc>
              <a:buFont typeface="Arial"/>
              <a:buChar char="•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Hablar mal sobre otras personas en tu vida</a:t>
            </a:r>
          </a:p>
          <a:p>
            <a:pPr marL="647700" lvl="1" indent="-323850" algn="l">
              <a:lnSpc>
                <a:spcPts val="3660"/>
              </a:lnSpc>
              <a:buFont typeface="Arial"/>
              <a:buChar char="•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Pedirte imágenes sexuales de ti mismo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44639" y="3188110"/>
            <a:ext cx="14824161" cy="983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3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 menudo, el engaño de menores en línea comienza con el </a:t>
            </a: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grooming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porque el delincuente es un extraño y tratará de hacer que un adolescente se sienta bien y seguro.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62154"/>
            <a:chOff x="0" y="0"/>
            <a:chExt cx="4816593" cy="2534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3407"/>
            </a:xfrm>
            <a:custGeom>
              <a:avLst/>
              <a:gdLst/>
              <a:ahLst/>
              <a:cxnLst/>
              <a:rect l="l" t="t" r="r" b="b"/>
              <a:pathLst>
                <a:path w="4816592" h="253407">
                  <a:moveTo>
                    <a:pt x="0" y="0"/>
                  </a:moveTo>
                  <a:lnTo>
                    <a:pt x="4816592" y="0"/>
                  </a:lnTo>
                  <a:lnTo>
                    <a:pt x="4816592" y="253407"/>
                  </a:lnTo>
                  <a:lnTo>
                    <a:pt x="0" y="253407"/>
                  </a:lnTo>
                  <a:close/>
                </a:path>
              </a:pathLst>
            </a:custGeom>
            <a:solidFill>
              <a:srgbClr val="03989E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29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04499" y="0"/>
            <a:ext cx="13878997" cy="77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Video “Diario de sobrevivientes” de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NetSmartz</a:t>
            </a:r>
            <a:endParaRPr lang="es-US" sz="3500" b="1" i="0" u="none" strike="noStrike" cap="none" baseline="0" dirty="0">
              <a:solidFill>
                <a:srgbClr val="FFFFFF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Calibri (MS) Bold"/>
              <a:ea typeface="Calibri (MS) Bold"/>
              <a:cs typeface="Calibri (MS)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944600" y="9403799"/>
            <a:ext cx="2580472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Duración: 2:45 minutos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13242" y="9658565"/>
            <a:ext cx="5461516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youtube.com/watch?v=3sKSh4H2brY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https://www.youtube.com/watch?v=3sKSh4H2brY</a:t>
            </a:r>
          </a:p>
        </p:txBody>
      </p:sp>
      <p:pic>
        <p:nvPicPr>
          <p:cNvPr id="9" name="Online Media 8" title="Real-Life Stories - Survivor Diaries">
            <a:hlinkClick r:id="" action="ppaction://media"/>
            <a:extLst>
              <a:ext uri="{FF2B5EF4-FFF2-40B4-BE49-F238E27FC236}">
                <a16:creationId xmlns:a16="http://schemas.microsoft.com/office/drawing/2014/main" id="{8846ABEA-38B4-6876-AAD7-6A4EBA2B46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71700" y="1251476"/>
            <a:ext cx="13944600" cy="78728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0277"/>
            <a:ext cx="18288000" cy="1029200"/>
            <a:chOff x="0" y="0"/>
            <a:chExt cx="4816593" cy="2710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1065"/>
            </a:xfrm>
            <a:custGeom>
              <a:avLst/>
              <a:gdLst/>
              <a:ahLst/>
              <a:cxnLst/>
              <a:rect l="l" t="t" r="r" b="b"/>
              <a:pathLst>
                <a:path w="4816592" h="271065">
                  <a:moveTo>
                    <a:pt x="0" y="0"/>
                  </a:moveTo>
                  <a:lnTo>
                    <a:pt x="4816592" y="0"/>
                  </a:lnTo>
                  <a:lnTo>
                    <a:pt x="4816592" y="271065"/>
                  </a:lnTo>
                  <a:lnTo>
                    <a:pt x="0" y="27106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36031" y="-170277"/>
            <a:ext cx="17926565" cy="77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Pregunta de debate dirigida por el docente sobre “Diario de sobrevivientes” de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NetSmartz</a:t>
            </a:r>
            <a:endParaRPr lang="es-US" sz="3500" b="1" i="0" u="none" strike="noStrike" cap="none" baseline="0" dirty="0">
              <a:solidFill>
                <a:srgbClr val="FFFFFF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Calibri (MS) Bold"/>
              <a:ea typeface="Calibri (MS) Bold"/>
              <a:cs typeface="Calibri (MS)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705605" y="2917825"/>
            <a:ext cx="10876789" cy="349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Ryan dice: “Sabía que no debía reunirme en persona con alguien que había conocido en Internet”, pero continúa la relación en línea y proporciona información sobre dónde vivía. </a:t>
            </a:r>
          </a:p>
          <a:p>
            <a:pPr algn="ctr">
              <a:lnSpc>
                <a:spcPts val="5599"/>
              </a:lnSpc>
            </a:pPr>
            <a:endParaRPr lang="en-US" sz="3000" i="1" dirty="0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¿Cómo consigue el adulto que lo haga?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46852" y="-97860"/>
            <a:ext cx="14394292" cy="77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Comprométete con la campaña Pledge2Protect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28745" y="9764305"/>
            <a:ext cx="5030510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2" tooltip="https://www.dhs.gov/know2protect/p2p/kids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https://www.dhs.gov/know2protect/p2p/kids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24000" y="1315400"/>
            <a:ext cx="15797521" cy="8043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AutoNum type="arabicPeriod"/>
            </a:pP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Me comprometo a encontrar un adulto de confianza al que pueda acudir si sucede algo en línea que me haga sentir incómodo o inseguro, y a revisar la </a:t>
            </a:r>
            <a:r>
              <a:rPr lang="es-US" sz="30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dhs.gov/sites/default/files/2025-07/25_0801_k2p_p2p-Exit-Checklist-Kids-Teens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Lista de verificación de la estrategia de salida</a:t>
            </a: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con él.</a:t>
            </a:r>
          </a:p>
          <a:p>
            <a:pPr marL="690881" lvl="1" indent="-345440" algn="l">
              <a:lnSpc>
                <a:spcPts val="4480"/>
              </a:lnSpc>
              <a:buAutoNum type="arabicPeriod"/>
            </a:pP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Me comprometo a revisar la </a:t>
            </a:r>
            <a:r>
              <a:rPr lang="es-US" sz="30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4" tooltip="https://www.dhs.gov/know2protect/k2p-kids-teens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página K2P para niños y adolescentes</a:t>
            </a: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con uno de mis padres o con un adulto de confianza y elegir a mi personaje </a:t>
            </a:r>
            <a:r>
              <a:rPr lang="es-US" sz="3000" b="0" i="0" u="none" strike="noStrike" cap="none" baseline="0" dirty="0" err="1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iGuardian</a:t>
            </a: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favorito.</a:t>
            </a:r>
          </a:p>
          <a:p>
            <a:pPr marL="690881" lvl="1" indent="-345440" algn="l">
              <a:lnSpc>
                <a:spcPts val="4480"/>
              </a:lnSpc>
              <a:buAutoNum type="arabicPeriod"/>
            </a:pP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Me comprometo a trabajar con uno de mis padres o con un adulto de confianza para configurar todas mis aplicaciones, juegos, cuentas de redes sociales y dispositivos en privado y desactivar los servicios de datos de ubicación en las redes sociales y todas las aplicaciones, excepto las que mi familia y yo necesitemos.</a:t>
            </a:r>
          </a:p>
          <a:p>
            <a:pPr marL="690881" lvl="1" indent="-345440" algn="l">
              <a:lnSpc>
                <a:spcPts val="4480"/>
              </a:lnSpc>
              <a:buAutoNum type="arabicPeriod"/>
            </a:pP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Me comprometo a revisar mis listas de amigos con uno de mis padres o con un adulto de confianza, eliminar a los extraños y solo aceptar a amigos que conozco en la vida real.</a:t>
            </a:r>
          </a:p>
          <a:p>
            <a:pPr marL="690881" lvl="1" indent="-345440" algn="l">
              <a:lnSpc>
                <a:spcPts val="4480"/>
              </a:lnSpc>
              <a:buAutoNum type="arabicPeriod"/>
            </a:pP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Me comprometo a no crear ni compartir contenido perjudicial de mí mismo o de mis compañeros en línea y a revisar el documento </a:t>
            </a:r>
            <a:r>
              <a:rPr lang="es-US" sz="30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5" tooltip="https://www.dhs.gov/sites/default/files/2025-07/25_0801_k2p_p2p_peer-crimes-tweens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Cómo identificar los riesgos entre iguales: una guía para preadolescentes</a:t>
            </a: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con uno de mis padres o con un adulto de confianza.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46852" y="-49799"/>
            <a:ext cx="14394292" cy="77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Comprométete con la campaña Pledge2Protect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28745" y="9764305"/>
            <a:ext cx="5030510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2" tooltip="https://www.dhs.gov/know2protect/p2p/kids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https://www.dhs.gov/know2protect/p2p/kids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01453" y="1588642"/>
            <a:ext cx="12085089" cy="62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Para obtener más información, escanee el código QR a continuación.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129" y="2941550"/>
            <a:ext cx="6169741" cy="616974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846" y="1907954"/>
            <a:ext cx="9130865" cy="73503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24695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Actividad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54EF5B-A42B-40E1-84BD-7846DE23D37A}"/>
              </a:ext>
            </a:extLst>
          </p:cNvPr>
          <p:cNvSpPr txBox="1"/>
          <p:nvPr/>
        </p:nvSpPr>
        <p:spPr>
          <a:xfrm>
            <a:off x="7543800" y="9829279"/>
            <a:ext cx="2386438" cy="2743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JUGUEMOS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3810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Actividad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90846" y="4111625"/>
            <a:ext cx="11906307" cy="1672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Recomendamos jugar a </a:t>
            </a:r>
          </a:p>
          <a:p>
            <a:pPr algn="ctr">
              <a:lnSpc>
                <a:spcPts val="7000"/>
              </a:lnSpc>
            </a:pPr>
            <a:r>
              <a:rPr lang="es-US" sz="30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2" tooltip="https://www.playfactile.com/lv5nudggh2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Safety </a:t>
            </a:r>
            <a:r>
              <a:rPr lang="es-US" sz="3000" b="0" i="0" u="sng" strike="noStrike" cap="none" baseline="0" dirty="0" err="1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2" tooltip="https://www.playfactile.com/lv5nudggh2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Jeopardy</a:t>
            </a: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.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66898" y="2705100"/>
            <a:ext cx="14554200" cy="2320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Connect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for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Freedom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es una organización 501(c)(3) sin fines de lucro comprometida a proporcionar materiales gratuitos sobre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seguridad en línea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y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concientización sobre la trata de personas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a aquellas partes que estén interesadas dentro del entorno educativo.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38100"/>
            <a:ext cx="18287996" cy="801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LA PREVENCIÓN A TRAVÉS DE LA EDUCACIÓN ES LA SOLUCIÓN</a:t>
            </a:r>
          </a:p>
        </p:txBody>
      </p:sp>
      <p:sp>
        <p:nvSpPr>
          <p:cNvPr id="7" name="Freeform 7"/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78951" y="1028700"/>
            <a:ext cx="6802784" cy="8196125"/>
          </a:xfrm>
          <a:custGeom>
            <a:avLst/>
            <a:gdLst/>
            <a:ahLst/>
            <a:cxnLst/>
            <a:rect l="l" t="t" r="r" b="b"/>
            <a:pathLst>
              <a:path w="6802784" h="8196125">
                <a:moveTo>
                  <a:pt x="0" y="0"/>
                </a:moveTo>
                <a:lnTo>
                  <a:pt x="6802784" y="0"/>
                </a:lnTo>
                <a:lnTo>
                  <a:pt x="6802784" y="8196125"/>
                </a:lnTo>
                <a:lnTo>
                  <a:pt x="0" y="8196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53529D-75E2-4883-AC64-DBC0120DB0E8}"/>
              </a:ext>
            </a:extLst>
          </p:cNvPr>
          <p:cNvSpPr txBox="1"/>
          <p:nvPr/>
        </p:nvSpPr>
        <p:spPr>
          <a:xfrm>
            <a:off x="7543800" y="9829279"/>
            <a:ext cx="2386438" cy="2743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FIN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www.missingkids.org/content/dam/netsmartz/downloadable/tipsheets/Think%20Before%20You%20Send.pdf"/>
          </p:cNvPr>
          <p:cNvSpPr/>
          <p:nvPr/>
        </p:nvSpPr>
        <p:spPr>
          <a:xfrm>
            <a:off x="3091340" y="1314570"/>
            <a:ext cx="12105321" cy="8399377"/>
          </a:xfrm>
          <a:custGeom>
            <a:avLst/>
            <a:gdLst/>
            <a:ahLst/>
            <a:cxnLst/>
            <a:rect l="l" t="t" r="r" b="b"/>
            <a:pathLst>
              <a:path w="12105321" h="8399377">
                <a:moveTo>
                  <a:pt x="0" y="0"/>
                </a:moveTo>
                <a:lnTo>
                  <a:pt x="12105320" y="0"/>
                </a:lnTo>
                <a:lnTo>
                  <a:pt x="12105320" y="8399377"/>
                </a:lnTo>
                <a:lnTo>
                  <a:pt x="0" y="8399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11" t="-4209" r="-2497"/>
            </a:stretch>
          </a:blipFill>
        </p:spPr>
        <p:txBody>
          <a:bodyPr/>
          <a:lstStyle/>
          <a:p>
            <a:endParaRPr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-3810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Folleto de la lección de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NetSmartz</a:t>
            </a:r>
            <a:endParaRPr lang="es-US" sz="3500" b="1" i="0" u="none" strike="noStrike" cap="none" baseline="0" dirty="0">
              <a:solidFill>
                <a:srgbClr val="FFFFFF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Calibri (MS) Bold"/>
              <a:ea typeface="Calibri (MS) Bold"/>
              <a:cs typeface="Calibri (MS) 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CA96B-D33F-4BBC-A53E-A7D6172B4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50" y="1010990"/>
            <a:ext cx="11965696" cy="930484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07158" y="190338"/>
            <a:ext cx="9473684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s-US" sz="35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Enlaces a los materiales de la lección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192860" y="7182931"/>
            <a:ext cx="9896624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2" tooltip="https://www.missingkids.org/content/dam/netsmartz/downloadable/tipsheets/Think%20Before%20You%20Send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Folleto “Piensa antes de enviar” de </a:t>
            </a:r>
            <a:r>
              <a:rPr lang="es-US" sz="2800" u="sng" dirty="0" err="1">
                <a:uFill>
                  <a:solidFill>
                    <a:srgbClr val="000000"/>
                  </a:solidFill>
                </a:uFill>
                <a:latin typeface="Calibri (MS)"/>
                <a:cs typeface="Calibri (MS)"/>
                <a:hlinkClick r:id="rId3" tooltip="https://www.missingkids.org/content/dam/netsmartz/downloadable/tipsheets/Think%20Before%20You%20Send.pdf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NetSmartz</a:t>
            </a:r>
            <a:endParaRPr lang="es-US" sz="2800" u="sng" dirty="0">
              <a:uFill>
                <a:solidFill>
                  <a:srgbClr val="000000"/>
                </a:solidFill>
              </a:uFill>
              <a:latin typeface="Calibri (MS)"/>
              <a:cs typeface="Calibri (MS)"/>
              <a:hlinkClick r:id="rId3" tooltip="https://www.missingkids.org/content/dam/netsmartz/downloadable/tipsheets/Think%20Before%20You%20Send.pdf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38067" y="1281554"/>
            <a:ext cx="9129355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4" tooltip="https://www.youtube.com/watch?v=d5b1XZAkTIk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“El destino de tu foto” de </a:t>
            </a:r>
            <a:r>
              <a:rPr lang="es-US" sz="2800" b="0" i="0" u="sng" strike="noStrike" cap="none" baseline="0" dirty="0" err="1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4" tooltip="https://www.youtube.com/watch?v=d5b1XZAkTIk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NetSmartz</a:t>
            </a:r>
            <a:endParaRPr lang="es-US" sz="2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  <a:hlinkClick r:id="rId4" tooltip="https://www.youtube.com/watch?v=d5b1XZAkTIk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96047" y="2977203"/>
            <a:ext cx="10013394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5" tooltip="https://www.youtube.com/watch?v=3sKSh4H2brY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“Diario de sobrevivientes” de </a:t>
            </a:r>
            <a:r>
              <a:rPr lang="es-US" sz="2800" u="sng" dirty="0" err="1">
                <a:uFill>
                  <a:solidFill>
                    <a:srgbClr val="000000"/>
                  </a:solidFill>
                </a:uFill>
                <a:latin typeface="Calibri (MS)"/>
                <a:cs typeface="Calibri (MS)"/>
                <a:hlinkClick r:id="rId5" tooltip="https://www.youtube.com/watch?v=3sKSh4H2brY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NetSmartz</a:t>
            </a:r>
            <a:endParaRPr lang="es-US" sz="2800" u="sng" dirty="0">
              <a:uFill>
                <a:solidFill>
                  <a:srgbClr val="000000"/>
                </a:solidFill>
              </a:uFill>
              <a:latin typeface="Calibri (MS)"/>
              <a:cs typeface="Calibri (MS)"/>
              <a:hlinkClick r:id="rId5" tooltip="https://www.youtube.com/watch?v=3sKSh4H2brY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40795" y="8019624"/>
            <a:ext cx="8323898" cy="57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6" tooltip="https://www.playfactile.com/lv5nudggh2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Safety </a:t>
            </a:r>
            <a:r>
              <a:rPr lang="es-US" sz="2800" b="0" i="0" u="sng" strike="noStrike" cap="none" baseline="0" dirty="0" err="1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6" tooltip="https://www.playfactile.com/lv5nudggh2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Jeopardy</a:t>
            </a:r>
            <a:endParaRPr lang="es-US" sz="2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  <a:hlinkClick r:id="rId6" tooltip="https://www.playfactile.com/lv5nudggh2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24713" y="2140510"/>
            <a:ext cx="11356062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7" tooltip="https://www.missingkids.org/content/dam/netsmartz/downloadable/discussion-guides/your-photo-fate-discussion-guid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Guía de debate sobre “El destino de tu foto” de </a:t>
            </a:r>
            <a:r>
              <a:rPr lang="es-US" sz="2800" b="0" i="0" u="sng" strike="noStrike" cap="none" baseline="0" dirty="0" err="1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7" tooltip="https://www.missingkids.org/content/dam/netsmartz/downloadable/discussion-guides/your-photo-fate-discussion-guid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NetSmartz</a:t>
            </a:r>
            <a:endParaRPr lang="es-US" sz="2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  <a:hlinkClick r:id="rId8" tooltip="https://www.missingkids.org/content/dam/netsmartz/downloadable/discussion-guides/your-photo-fate-discussion-guide.pdf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816244" y="4672852"/>
            <a:ext cx="12573000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9" tooltip="https://www.dhs.gov/sites/default/files/2025-07/25_0801_k2p_p2p-Exit-Checklist-Kids-Teens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Lista de verificación de la estrategia de salida de know2protect</a:t>
            </a:r>
            <a:endParaRPr lang="es-US" sz="2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  <a:hlinkClick r:id="rId10" tooltip="https://www.dhs.gov/sites/default/files/2025-07/25_0801_k2p_p2p-Exit-Checklist-Kids-Teens.pdf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962667" y="3836159"/>
            <a:ext cx="10280154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11" tooltip="https://www.dhs.gov/know2protect/p2p/kids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Campaña Pledge2Protect para niños de know2protect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40244" y="5509545"/>
            <a:ext cx="9525000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12" tooltip="https://www.dhs.gov/know2protect/k2p-kids-teens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K2P para niños y adolescentes de know2protect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76170" y="6346238"/>
            <a:ext cx="11330005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13" tooltip="https://www.dhs.gov/sites/default/files/2025-07/25_0801_k2p_p2p_peer-crimes-tweens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Cómo identificar los riesgos entre iguales de know2protect</a:t>
            </a:r>
            <a:endParaRPr lang="es-US" sz="2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  <a:hlinkClick r:id="rId14" tooltip="https://www.dhs.gov/sites/default/files/2025-07/25_0801_k2p_p2p_peer-crimes-tweens.pdf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6686" y="-87851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Resumen de la lección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80088" y="3737370"/>
            <a:ext cx="10785023" cy="297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Engaño de menores en línea: </a:t>
            </a: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comunicarse con alguien que se cree que es menor de edad a través de Internet con la intención de cometer un delito sexual o secuestro.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El engaño de menores en línea es diferente del ciberacoso porque</a:t>
            </a: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implica la </a:t>
            </a: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intención</a:t>
            </a: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de cometer un delito sexual o secuestro.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91571" y="7758525"/>
            <a:ext cx="6531173" cy="1970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Enviarte mensajes de texto con cumplidos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Hablar de temas personales/íntimos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Enviarte regalos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07172" y="6743794"/>
            <a:ext cx="10547028" cy="456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s-US" sz="2799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Alguien que intente acosarte sexualmente en línea podría: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72471" y="7758525"/>
            <a:ext cx="7177329" cy="1470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Pedirte que mantengas la relación en secreto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Hablar mal sobre otras personas en tu vida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Pedirte imágenes sexuales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95800" y="1063987"/>
            <a:ext cx="9220200" cy="456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Tipo de contenido que nunca debes publicar en línea: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24477" y="1851115"/>
            <a:ext cx="6611023" cy="1470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Palabras perjudiciales/ofensivas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Amenazas para la seguridad de alguien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Lenguaje racista, sexista y prejuicioso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36812" y="1856834"/>
            <a:ext cx="5135788" cy="1470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Imágenes de alcohol/drogas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Contenido sexual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Malas palabras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172200" y="1246047"/>
            <a:ext cx="11963400" cy="8114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Introducción a la seguridad en línea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Video “El destino de tu foto” de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NetSmartz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(2 min.) 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Guía de debate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Engaño de menores en línea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Engaño de menores en línea vs. intimidación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Estadísticas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Tácticas de </a:t>
            </a: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grooming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Video “Diario de sobrevivientes” de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NetSmartz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(3 min.)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Pregunta de debate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Comprométete con la campaña Pledge2Protect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Folleto del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NCMEC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: Piensa antes de enviar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Actividad</a:t>
            </a:r>
          </a:p>
        </p:txBody>
      </p:sp>
      <p:sp>
        <p:nvSpPr>
          <p:cNvPr id="6" name="Freeform 6"/>
          <p:cNvSpPr/>
          <p:nvPr/>
        </p:nvSpPr>
        <p:spPr>
          <a:xfrm>
            <a:off x="291970" y="1254839"/>
            <a:ext cx="4564398" cy="3421767"/>
          </a:xfrm>
          <a:custGeom>
            <a:avLst/>
            <a:gdLst/>
            <a:ahLst/>
            <a:cxnLst/>
            <a:rect l="l" t="t" r="r" b="b"/>
            <a:pathLst>
              <a:path w="4564398" h="3421767">
                <a:moveTo>
                  <a:pt x="0" y="0"/>
                </a:moveTo>
                <a:lnTo>
                  <a:pt x="4564397" y="0"/>
                </a:lnTo>
                <a:lnTo>
                  <a:pt x="4564397" y="3421767"/>
                </a:lnTo>
                <a:lnTo>
                  <a:pt x="0" y="3421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219" r="-2906" b="-56608"/>
            </a:stretch>
          </a:blipFill>
        </p:spPr>
        <p:txBody>
          <a:bodyPr/>
          <a:lstStyle/>
          <a:p>
            <a:endParaRPr/>
          </a:p>
        </p:txBody>
      </p:sp>
      <p:grpSp>
        <p:nvGrpSpPr>
          <p:cNvPr id="7" name="Group 7"/>
          <p:cNvGrpSpPr/>
          <p:nvPr/>
        </p:nvGrpSpPr>
        <p:grpSpPr>
          <a:xfrm>
            <a:off x="291970" y="4676606"/>
            <a:ext cx="4564398" cy="1774279"/>
            <a:chOff x="0" y="0"/>
            <a:chExt cx="1202146" cy="4673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2146" cy="467300"/>
            </a:xfrm>
            <a:custGeom>
              <a:avLst/>
              <a:gdLst/>
              <a:ahLst/>
              <a:cxnLst/>
              <a:rect l="l" t="t" r="r" b="b"/>
              <a:pathLst>
                <a:path w="1202146" h="467299">
                  <a:moveTo>
                    <a:pt x="0" y="0"/>
                  </a:moveTo>
                  <a:lnTo>
                    <a:pt x="1202146" y="0"/>
                  </a:lnTo>
                  <a:lnTo>
                    <a:pt x="1202146" y="467300"/>
                  </a:lnTo>
                  <a:lnTo>
                    <a:pt x="0" y="467300"/>
                  </a:lnTo>
                  <a:close/>
                </a:path>
              </a:pathLst>
            </a:custGeom>
            <a:solidFill>
              <a:srgbClr val="9FBED3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02146" cy="543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72752" y="170584"/>
            <a:ext cx="2002832" cy="541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s-US" sz="32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Lección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24800" y="-22225"/>
            <a:ext cx="8229599" cy="842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s-US" sz="35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Resumen de la lección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1970" y="4647123"/>
            <a:ext cx="4564398" cy="1681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s-US" sz="2800" b="0" i="0" u="none" strike="noStrike" cap="none" baseline="0" dirty="0">
                <a:solidFill>
                  <a:srgbClr val="FEFEFE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Seguridad en línea y </a:t>
            </a:r>
          </a:p>
          <a:p>
            <a:pPr algn="ctr">
              <a:lnSpc>
                <a:spcPts val="4480"/>
              </a:lnSpc>
            </a:pPr>
            <a:r>
              <a:rPr lang="es-US" sz="2800" b="0" i="0" u="none" strike="noStrike" cap="none" baseline="0" dirty="0">
                <a:solidFill>
                  <a:srgbClr val="FEFEFE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comprensión del </a:t>
            </a:r>
          </a:p>
          <a:p>
            <a:pPr algn="ctr">
              <a:lnSpc>
                <a:spcPts val="4480"/>
              </a:lnSpc>
            </a:pPr>
            <a:r>
              <a:rPr lang="es-US" sz="2800" b="0" i="0" u="none" strike="noStrike" cap="none" baseline="0" dirty="0">
                <a:solidFill>
                  <a:srgbClr val="FEFEFE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Engaño de menores en línea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3971"/>
            <a:chOff x="0" y="0"/>
            <a:chExt cx="4816593" cy="206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478"/>
            </a:xfrm>
            <a:custGeom>
              <a:avLst/>
              <a:gdLst/>
              <a:ahLst/>
              <a:cxnLst/>
              <a:rect l="l" t="t" r="r" b="b"/>
              <a:pathLst>
                <a:path w="4816592" h="206477">
                  <a:moveTo>
                    <a:pt x="0" y="0"/>
                  </a:moveTo>
                  <a:lnTo>
                    <a:pt x="4816592" y="0"/>
                  </a:lnTo>
                  <a:lnTo>
                    <a:pt x="4816592" y="206478"/>
                  </a:lnTo>
                  <a:lnTo>
                    <a:pt x="0" y="20647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2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060059" y="1979945"/>
            <a:ext cx="3279087" cy="6678630"/>
          </a:xfrm>
          <a:custGeom>
            <a:avLst/>
            <a:gdLst/>
            <a:ahLst/>
            <a:cxnLst/>
            <a:rect l="l" t="t" r="r" b="b"/>
            <a:pathLst>
              <a:path w="3279087" h="6678630">
                <a:moveTo>
                  <a:pt x="0" y="0"/>
                </a:moveTo>
                <a:lnTo>
                  <a:pt x="3279087" y="0"/>
                </a:lnTo>
                <a:lnTo>
                  <a:pt x="3279087" y="6678631"/>
                </a:lnTo>
                <a:lnTo>
                  <a:pt x="0" y="66786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6754940" y="1979945"/>
            <a:ext cx="1768786" cy="1379653"/>
          </a:xfrm>
          <a:custGeom>
            <a:avLst/>
            <a:gdLst/>
            <a:ahLst/>
            <a:cxnLst/>
            <a:rect l="l" t="t" r="r" b="b"/>
            <a:pathLst>
              <a:path w="1768786" h="1379653">
                <a:moveTo>
                  <a:pt x="0" y="0"/>
                </a:moveTo>
                <a:lnTo>
                  <a:pt x="1768785" y="0"/>
                </a:lnTo>
                <a:lnTo>
                  <a:pt x="1768785" y="1379653"/>
                </a:lnTo>
                <a:lnTo>
                  <a:pt x="0" y="1379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7" name="Freeform 7"/>
          <p:cNvSpPr/>
          <p:nvPr/>
        </p:nvSpPr>
        <p:spPr>
          <a:xfrm flipH="1">
            <a:off x="828599" y="3763847"/>
            <a:ext cx="1768786" cy="1379653"/>
          </a:xfrm>
          <a:custGeom>
            <a:avLst/>
            <a:gdLst/>
            <a:ahLst/>
            <a:cxnLst/>
            <a:rect l="l" t="t" r="r" b="b"/>
            <a:pathLst>
              <a:path w="1768786" h="1379653">
                <a:moveTo>
                  <a:pt x="1768786" y="0"/>
                </a:moveTo>
                <a:lnTo>
                  <a:pt x="0" y="0"/>
                </a:lnTo>
                <a:lnTo>
                  <a:pt x="0" y="1379653"/>
                </a:lnTo>
                <a:lnTo>
                  <a:pt x="1768786" y="1379653"/>
                </a:lnTo>
                <a:lnTo>
                  <a:pt x="176878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8" name="Freeform 8"/>
          <p:cNvSpPr/>
          <p:nvPr/>
        </p:nvSpPr>
        <p:spPr>
          <a:xfrm>
            <a:off x="1114616" y="3830522"/>
            <a:ext cx="1177702" cy="740881"/>
          </a:xfrm>
          <a:custGeom>
            <a:avLst/>
            <a:gdLst/>
            <a:ahLst/>
            <a:cxnLst/>
            <a:rect l="l" t="t" r="r" b="b"/>
            <a:pathLst>
              <a:path w="1177702" h="740881">
                <a:moveTo>
                  <a:pt x="0" y="0"/>
                </a:moveTo>
                <a:lnTo>
                  <a:pt x="1177702" y="0"/>
                </a:lnTo>
                <a:lnTo>
                  <a:pt x="1177702" y="740882"/>
                </a:lnTo>
                <a:lnTo>
                  <a:pt x="0" y="7408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9" name="Freeform 9"/>
          <p:cNvSpPr/>
          <p:nvPr/>
        </p:nvSpPr>
        <p:spPr>
          <a:xfrm>
            <a:off x="7007524" y="2192756"/>
            <a:ext cx="1263618" cy="477016"/>
          </a:xfrm>
          <a:custGeom>
            <a:avLst/>
            <a:gdLst/>
            <a:ahLst/>
            <a:cxnLst/>
            <a:rect l="l" t="t" r="r" b="b"/>
            <a:pathLst>
              <a:path w="1263618" h="477016">
                <a:moveTo>
                  <a:pt x="0" y="0"/>
                </a:moveTo>
                <a:lnTo>
                  <a:pt x="1263618" y="0"/>
                </a:lnTo>
                <a:lnTo>
                  <a:pt x="1263618" y="477016"/>
                </a:lnTo>
                <a:lnTo>
                  <a:pt x="0" y="4770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10" name="Freeform 10"/>
          <p:cNvSpPr/>
          <p:nvPr/>
        </p:nvSpPr>
        <p:spPr>
          <a:xfrm>
            <a:off x="6754940" y="5353149"/>
            <a:ext cx="1768786" cy="1379653"/>
          </a:xfrm>
          <a:custGeom>
            <a:avLst/>
            <a:gdLst/>
            <a:ahLst/>
            <a:cxnLst/>
            <a:rect l="l" t="t" r="r" b="b"/>
            <a:pathLst>
              <a:path w="1768786" h="1379653">
                <a:moveTo>
                  <a:pt x="0" y="0"/>
                </a:moveTo>
                <a:lnTo>
                  <a:pt x="1768785" y="0"/>
                </a:lnTo>
                <a:lnTo>
                  <a:pt x="1768785" y="1379653"/>
                </a:lnTo>
                <a:lnTo>
                  <a:pt x="0" y="1379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11" name="Freeform 11"/>
          <p:cNvSpPr/>
          <p:nvPr/>
        </p:nvSpPr>
        <p:spPr>
          <a:xfrm>
            <a:off x="7095024" y="5410888"/>
            <a:ext cx="955267" cy="798951"/>
          </a:xfrm>
          <a:custGeom>
            <a:avLst/>
            <a:gdLst/>
            <a:ahLst/>
            <a:cxnLst/>
            <a:rect l="l" t="t" r="r" b="b"/>
            <a:pathLst>
              <a:path w="955267" h="798951">
                <a:moveTo>
                  <a:pt x="0" y="0"/>
                </a:moveTo>
                <a:lnTo>
                  <a:pt x="955267" y="0"/>
                </a:lnTo>
                <a:lnTo>
                  <a:pt x="955267" y="798951"/>
                </a:lnTo>
                <a:lnTo>
                  <a:pt x="0" y="7989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12" name="Freeform 12"/>
          <p:cNvSpPr/>
          <p:nvPr/>
        </p:nvSpPr>
        <p:spPr>
          <a:xfrm flipH="1">
            <a:off x="1028700" y="6416866"/>
            <a:ext cx="1768786" cy="1379653"/>
          </a:xfrm>
          <a:custGeom>
            <a:avLst/>
            <a:gdLst/>
            <a:ahLst/>
            <a:cxnLst/>
            <a:rect l="l" t="t" r="r" b="b"/>
            <a:pathLst>
              <a:path w="1768786" h="1379653">
                <a:moveTo>
                  <a:pt x="1768786" y="0"/>
                </a:moveTo>
                <a:lnTo>
                  <a:pt x="0" y="0"/>
                </a:lnTo>
                <a:lnTo>
                  <a:pt x="0" y="1379653"/>
                </a:lnTo>
                <a:lnTo>
                  <a:pt x="1768786" y="1379653"/>
                </a:lnTo>
                <a:lnTo>
                  <a:pt x="176878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13" name="Freeform 13"/>
          <p:cNvSpPr/>
          <p:nvPr/>
        </p:nvSpPr>
        <p:spPr>
          <a:xfrm>
            <a:off x="2158992" y="6633105"/>
            <a:ext cx="501017" cy="501017"/>
          </a:xfrm>
          <a:custGeom>
            <a:avLst/>
            <a:gdLst/>
            <a:ahLst/>
            <a:cxnLst/>
            <a:rect l="l" t="t" r="r" b="b"/>
            <a:pathLst>
              <a:path w="501017" h="501017">
                <a:moveTo>
                  <a:pt x="0" y="0"/>
                </a:moveTo>
                <a:lnTo>
                  <a:pt x="501017" y="0"/>
                </a:lnTo>
                <a:lnTo>
                  <a:pt x="501017" y="501018"/>
                </a:lnTo>
                <a:lnTo>
                  <a:pt x="0" y="501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5417471" y="-127705"/>
            <a:ext cx="7453054" cy="77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Seguridad en línea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4616" y="6656602"/>
            <a:ext cx="1044376" cy="323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US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Muéstrame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55686" y="2885045"/>
            <a:ext cx="6503715" cy="5850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Imágenes de alcohol/drogas</a:t>
            </a:r>
          </a:p>
          <a:p>
            <a:pPr algn="ctr">
              <a:lnSpc>
                <a:spcPts val="420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20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Contenido sexual</a:t>
            </a:r>
          </a:p>
          <a:p>
            <a:pPr algn="ctr">
              <a:lnSpc>
                <a:spcPts val="420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20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Malas palabras</a:t>
            </a:r>
          </a:p>
          <a:p>
            <a:pPr algn="ctr">
              <a:lnSpc>
                <a:spcPts val="420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20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Palabras perjudiciales/ofensivas</a:t>
            </a:r>
          </a:p>
          <a:p>
            <a:pPr algn="ctr">
              <a:lnSpc>
                <a:spcPts val="420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20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Amenazas para la seguridad de alguien</a:t>
            </a:r>
          </a:p>
          <a:p>
            <a:pPr algn="ctr">
              <a:lnSpc>
                <a:spcPts val="420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20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Lenguaje racista, sexista y prejuicioso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58400" y="1312442"/>
            <a:ext cx="7674584" cy="1044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Siempre debes tener cuidado con lo que publicas en línea. Nunca debes publicar lo siguiente: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DC931C-E353-4AC3-82D4-2C61FF8A0AAD}"/>
              </a:ext>
            </a:extLst>
          </p:cNvPr>
          <p:cNvSpPr txBox="1"/>
          <p:nvPr/>
        </p:nvSpPr>
        <p:spPr>
          <a:xfrm>
            <a:off x="3628001" y="3805240"/>
            <a:ext cx="2143201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US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Este contenido podría ser confidencial. ¿Estás seguro de que deseas verlo?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DBC5AF-8F7E-4319-9091-D152578A9B53}"/>
              </a:ext>
            </a:extLst>
          </p:cNvPr>
          <p:cNvSpPr txBox="1"/>
          <p:nvPr/>
        </p:nvSpPr>
        <p:spPr>
          <a:xfrm>
            <a:off x="3802315" y="5501953"/>
            <a:ext cx="2143201" cy="7620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s-US" sz="1000" b="0" i="0" u="none" strike="noStrike" cap="none" baseline="0">
                <a:solidFill>
                  <a:srgbClr val="A6A6A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Las fotos y los videos de desnudos muestran las partes privadas del cuerpo que, por lo general, están cubiertas por ropa interior o trajes de baño.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10E79A-4AF5-4A66-96DB-0A95A87BBE50}"/>
              </a:ext>
            </a:extLst>
          </p:cNvPr>
          <p:cNvSpPr txBox="1"/>
          <p:nvPr/>
        </p:nvSpPr>
        <p:spPr>
          <a:xfrm>
            <a:off x="3802315" y="6313000"/>
            <a:ext cx="2143201" cy="4572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s-US" sz="1000" b="0" i="0" u="none" strike="noStrike" cap="none" baseline="0">
                <a:solidFill>
                  <a:srgbClr val="A6A6A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No es culpa tuya, pero las fotos y los videos de desnudos pueden utilizarse para hacerte daño.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AB6C7C-5B5F-492A-9B44-B28B53C93DCF}"/>
              </a:ext>
            </a:extLst>
          </p:cNvPr>
          <p:cNvSpPr txBox="1"/>
          <p:nvPr/>
        </p:nvSpPr>
        <p:spPr>
          <a:xfrm>
            <a:off x="3865631" y="6816271"/>
            <a:ext cx="2143201" cy="4572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s-US" sz="1000" b="0" i="0" u="none" strike="noStrike" cap="none" baseline="0">
                <a:solidFill>
                  <a:srgbClr val="A6A6A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Es posible que la persona no quiera que estos se vean; podría haber sido compartidos sin permiso.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A27846-CD50-440F-AAE7-7C458CF30195}"/>
              </a:ext>
            </a:extLst>
          </p:cNvPr>
          <p:cNvSpPr txBox="1"/>
          <p:nvPr/>
        </p:nvSpPr>
        <p:spPr>
          <a:xfrm>
            <a:off x="3524698" y="7564276"/>
            <a:ext cx="2143201" cy="152400"/>
          </a:xfrm>
          <a:prstGeom prst="rect">
            <a:avLst/>
          </a:prstGeom>
          <a:solidFill>
            <a:srgbClr val="007A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0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Ahora no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FD92B8-B7E0-43D6-9DBF-9DE5C861D4A5}"/>
              </a:ext>
            </a:extLst>
          </p:cNvPr>
          <p:cNvSpPr txBox="1"/>
          <p:nvPr/>
        </p:nvSpPr>
        <p:spPr>
          <a:xfrm>
            <a:off x="3630692" y="7990603"/>
            <a:ext cx="2143201" cy="1524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000" b="0" i="0" u="none" strike="noStrike" cap="none" baseline="0">
                <a:solidFill>
                  <a:srgbClr val="007A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Estoy seguro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7D0FBDAF-E57F-5FEB-4C21-1239ED1AA1C5}"/>
              </a:ext>
            </a:extLst>
          </p:cNvPr>
          <p:cNvSpPr txBox="1"/>
          <p:nvPr/>
        </p:nvSpPr>
        <p:spPr>
          <a:xfrm>
            <a:off x="5172241" y="9720295"/>
            <a:ext cx="7943509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12" tooltip="https://www.missingkids.org/theissues/sextortion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https://www.missingkids.org/netsmartz/topics/onlineenticement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30275"/>
            <a:chOff x="0" y="0"/>
            <a:chExt cx="4816593" cy="2450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5011"/>
            </a:xfrm>
            <a:custGeom>
              <a:avLst/>
              <a:gdLst/>
              <a:ahLst/>
              <a:cxnLst/>
              <a:rect l="l" t="t" r="r" b="b"/>
              <a:pathLst>
                <a:path w="4816592" h="245011">
                  <a:moveTo>
                    <a:pt x="0" y="0"/>
                  </a:moveTo>
                  <a:lnTo>
                    <a:pt x="4816592" y="0"/>
                  </a:lnTo>
                  <a:lnTo>
                    <a:pt x="4816592" y="245011"/>
                  </a:lnTo>
                  <a:lnTo>
                    <a:pt x="0" y="24501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21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57200" y="3447962"/>
            <a:ext cx="10145639" cy="4782687"/>
          </a:xfrm>
          <a:custGeom>
            <a:avLst/>
            <a:gdLst/>
            <a:ahLst/>
            <a:cxnLst/>
            <a:rect l="l" t="t" r="r" b="b"/>
            <a:pathLst>
              <a:path w="10489032" h="4995401">
                <a:moveTo>
                  <a:pt x="0" y="0"/>
                </a:moveTo>
                <a:lnTo>
                  <a:pt x="10489032" y="0"/>
                </a:lnTo>
                <a:lnTo>
                  <a:pt x="10489032" y="4995402"/>
                </a:lnTo>
                <a:lnTo>
                  <a:pt x="0" y="4995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0" y="-79461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Seguridad en línea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82793" y="3660088"/>
            <a:ext cx="7253288" cy="4782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s-US" sz="29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¿Estoy publicando información confidencial?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s-US" sz="29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¿Debo compartir esto?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s-US" sz="29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¿Cuáles son los parámetros de privacidad de mi cuenta?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s-US" sz="29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¿Debo hacer clic en este enlace?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s-US" sz="29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¿Este sitio web es legítimo?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s-US" sz="29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¿Mis contraseñas son seguras?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s-US" sz="29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¿Estoy usando wifi público?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36203" y="1685848"/>
            <a:ext cx="12541997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Cuando utilices Internet, debes preguntarte lo siguiente...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067069FE-C01E-2215-3B13-EA7770A588DA}"/>
              </a:ext>
            </a:extLst>
          </p:cNvPr>
          <p:cNvSpPr txBox="1"/>
          <p:nvPr/>
        </p:nvSpPr>
        <p:spPr>
          <a:xfrm>
            <a:off x="5172241" y="9720295"/>
            <a:ext cx="7943509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missingkids.org/theissues/sextortion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https://www.missingkids.org/netsmartz/topics/onlineenticement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38581"/>
            <a:ext cx="18288000" cy="2020103"/>
            <a:chOff x="0" y="-247198"/>
            <a:chExt cx="4816593" cy="5320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84845"/>
            </a:xfrm>
            <a:custGeom>
              <a:avLst/>
              <a:gdLst/>
              <a:ahLst/>
              <a:cxnLst/>
              <a:rect l="l" t="t" r="r" b="b"/>
              <a:pathLst>
                <a:path w="4816592" h="284845">
                  <a:moveTo>
                    <a:pt x="0" y="0"/>
                  </a:moveTo>
                  <a:lnTo>
                    <a:pt x="4816592" y="0"/>
                  </a:lnTo>
                  <a:lnTo>
                    <a:pt x="4816592" y="284845"/>
                  </a:lnTo>
                  <a:lnTo>
                    <a:pt x="0" y="28484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47198"/>
              <a:ext cx="4816593" cy="49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endParaRPr lang="es-US" sz="50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endParaRPr>
            </a:p>
            <a:p>
              <a:pPr algn="ctr">
                <a:lnSpc>
                  <a:spcPts val="7000"/>
                </a:lnSpc>
              </a:pPr>
              <a:r>
                <a:rPr lang="es-US" sz="3500" b="1" i="0" u="none" strike="noStrike" cap="none" baseline="0" dirty="0">
                  <a:solidFill>
                    <a:srgbClr val="FFFFFF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Calibri (MS) Bold"/>
                  <a:ea typeface="Calibri (MS) Bold"/>
                  <a:cs typeface="Calibri (MS) Bold"/>
                </a:rPr>
                <a:t>Video “El destino de tu foto” de </a:t>
              </a:r>
              <a:r>
                <a:rPr lang="es-US" sz="3500" b="1" i="0" u="none" strike="noStrike" cap="none" baseline="0" dirty="0" err="1">
                  <a:solidFill>
                    <a:srgbClr val="FFFFFF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Calibri (MS) Bold"/>
                  <a:ea typeface="Calibri (MS) Bold"/>
                  <a:cs typeface="Calibri (MS) Bold"/>
                </a:rPr>
                <a:t>NetSmartz</a:t>
              </a:r>
              <a:endPara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427143" y="9715500"/>
            <a:ext cx="5433715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youtube.com/watch?v=d5b1XZAkTIk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https://www.youtube.com/watch?v=d5b1XZAkTIk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92812" y="9446896"/>
            <a:ext cx="2471187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Duración: 2:00 minutos</a:t>
            </a:r>
          </a:p>
        </p:txBody>
      </p:sp>
      <p:pic>
        <p:nvPicPr>
          <p:cNvPr id="8" name="Online Media 7" title="Your Photo Fate (2018)">
            <a:hlinkClick r:id="" action="ppaction://media"/>
            <a:extLst>
              <a:ext uri="{FF2B5EF4-FFF2-40B4-BE49-F238E27FC236}">
                <a16:creationId xmlns:a16="http://schemas.microsoft.com/office/drawing/2014/main" id="{64F6FE79-955D-E4B8-E0D4-E43373527A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6000" y="1409700"/>
            <a:ext cx="13716000" cy="77438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3251" y="0"/>
            <a:ext cx="18620045" cy="906987"/>
            <a:chOff x="0" y="0"/>
            <a:chExt cx="4904045" cy="2388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4045" cy="238877"/>
            </a:xfrm>
            <a:custGeom>
              <a:avLst/>
              <a:gdLst/>
              <a:ahLst/>
              <a:cxnLst/>
              <a:rect l="l" t="t" r="r" b="b"/>
              <a:pathLst>
                <a:path w="4904045" h="238877">
                  <a:moveTo>
                    <a:pt x="0" y="0"/>
                  </a:moveTo>
                  <a:lnTo>
                    <a:pt x="4904045" y="0"/>
                  </a:lnTo>
                  <a:lnTo>
                    <a:pt x="4904045" y="238877"/>
                  </a:lnTo>
                  <a:lnTo>
                    <a:pt x="0" y="238877"/>
                  </a:lnTo>
                  <a:close/>
                </a:path>
              </a:pathLst>
            </a:custGeom>
            <a:solidFill>
              <a:srgbClr val="03989E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04045" cy="315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129188" y="-38100"/>
            <a:ext cx="18620045" cy="77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Guía de debate sobre “El destino de tu foto” de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NetSmartz</a:t>
            </a:r>
            <a:endParaRPr lang="es-US" sz="3500" b="1" i="0" u="none" strike="noStrike" cap="none" baseline="0" dirty="0">
              <a:solidFill>
                <a:srgbClr val="FFFFFF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Calibri (MS) Bold"/>
              <a:ea typeface="Calibri (MS) Bold"/>
              <a:cs typeface="Calibri (MS)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85978" y="4327525"/>
            <a:ext cx="12116043" cy="134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s-US" sz="3000" b="0" i="1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Haz clic </a:t>
            </a:r>
            <a:r>
              <a:rPr lang="es-US" sz="3000" b="0" i="1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 Italics"/>
                <a:ea typeface="Calibri (MS) Italics"/>
                <a:cs typeface="Calibri (MS) Italics"/>
                <a:hlinkClick r:id="rId3" tooltip="https://www.missingkids.org/content/dam/netsmartz/downloadable/discussion-guides/your-photo-fate-discussion-guid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aquí</a:t>
            </a:r>
            <a:r>
              <a:rPr lang="es-US" sz="3000" b="0" i="1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 para acceder a la Guía de debate y las preguntas sobre “El destino de tu foto” de </a:t>
            </a:r>
            <a:r>
              <a:rPr lang="es-US" sz="3000" b="0" i="1" u="none" strike="noStrike" cap="none" baseline="0" dirty="0" err="1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NetSmartz</a:t>
            </a:r>
            <a:r>
              <a:rPr lang="es-US" sz="3000" b="0" i="1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.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5425"/>
            <a:chOff x="0" y="0"/>
            <a:chExt cx="4816593" cy="206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861"/>
            </a:xfrm>
            <a:custGeom>
              <a:avLst/>
              <a:gdLst/>
              <a:ahLst/>
              <a:cxnLst/>
              <a:rect l="l" t="t" r="r" b="b"/>
              <a:pathLst>
                <a:path w="4816592" h="206861">
                  <a:moveTo>
                    <a:pt x="0" y="0"/>
                  </a:moveTo>
                  <a:lnTo>
                    <a:pt x="4816592" y="0"/>
                  </a:lnTo>
                  <a:lnTo>
                    <a:pt x="4816592" y="206861"/>
                  </a:lnTo>
                  <a:lnTo>
                    <a:pt x="0" y="20686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3000" y="2094748"/>
            <a:ext cx="8701826" cy="6526370"/>
          </a:xfrm>
          <a:custGeom>
            <a:avLst/>
            <a:gdLst/>
            <a:ahLst/>
            <a:cxnLst/>
            <a:rect l="l" t="t" r="r" b="b"/>
            <a:pathLst>
              <a:path w="8701826" h="6526369">
                <a:moveTo>
                  <a:pt x="0" y="0"/>
                </a:moveTo>
                <a:lnTo>
                  <a:pt x="8701827" y="0"/>
                </a:lnTo>
                <a:lnTo>
                  <a:pt x="8701827" y="6526370"/>
                </a:lnTo>
                <a:lnTo>
                  <a:pt x="0" y="6526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0" y="-11430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Cada acción tiene una reacción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91800" y="1876916"/>
            <a:ext cx="7162800" cy="696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2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Cada acción que tomamos en la vida tiene una reacción. Lo mismo sucede con lo que publicamos en línea. </a:t>
            </a:r>
            <a:r>
              <a:rPr lang="es-US" sz="2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Lo que publicas en línea les da a las personas una idea de quién eres tú, en qué crees, qué te gusta, qué no te gusta, etc.</a:t>
            </a:r>
            <a:r>
              <a:rPr lang="es-US" sz="2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Les da a las personas una idea de quién eres tú, por lo que es importante que seas cauteloso al publicar en línea.</a:t>
            </a:r>
          </a:p>
          <a:p>
            <a:pPr algn="ctr">
              <a:lnSpc>
                <a:spcPts val="4200"/>
              </a:lnSpc>
            </a:pPr>
            <a:endParaRPr lang="en-US" sz="28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200"/>
              </a:lnSpc>
            </a:pPr>
            <a:r>
              <a:rPr lang="es-US" sz="2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Si publicas contenido que no es apropiado, como imágenes sexuales o palabras verbalmente ofensivas, es posible que las personas tengan una opinión desfavorable sobre ti.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F0196D7-BA7D-BF69-1996-0B7C1F9AD76E}"/>
              </a:ext>
            </a:extLst>
          </p:cNvPr>
          <p:cNvSpPr txBox="1"/>
          <p:nvPr/>
        </p:nvSpPr>
        <p:spPr>
          <a:xfrm>
            <a:off x="5172241" y="9720295"/>
            <a:ext cx="7943509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missingkids.org/theissues/sextortion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https://www.missingkids.org/netsmartz/topics/onlineenticement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289322"/>
            <a:ext cx="18288000" cy="1114187"/>
            <a:chOff x="0" y="-76200"/>
            <a:chExt cx="4816593" cy="293448"/>
          </a:xfrm>
        </p:grpSpPr>
        <p:sp>
          <p:nvSpPr>
            <p:cNvPr id="6" name="Freeform 6"/>
            <p:cNvSpPr/>
            <p:nvPr/>
          </p:nvSpPr>
          <p:spPr>
            <a:xfrm>
              <a:off x="1" y="-12779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730877" y="3346933"/>
            <a:ext cx="8826244" cy="5888760"/>
          </a:xfrm>
          <a:custGeom>
            <a:avLst/>
            <a:gdLst/>
            <a:ahLst/>
            <a:cxnLst/>
            <a:rect l="l" t="t" r="r" b="b"/>
            <a:pathLst>
              <a:path w="8826244" h="5888760">
                <a:moveTo>
                  <a:pt x="0" y="0"/>
                </a:moveTo>
                <a:lnTo>
                  <a:pt x="8826244" y="0"/>
                </a:lnTo>
                <a:lnTo>
                  <a:pt x="8826244" y="5888760"/>
                </a:lnTo>
                <a:lnTo>
                  <a:pt x="0" y="588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5715000" y="4762500"/>
            <a:ext cx="2233362" cy="1234105"/>
            <a:chOff x="0" y="0"/>
            <a:chExt cx="588211" cy="3250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8211" cy="325032"/>
            </a:xfrm>
            <a:custGeom>
              <a:avLst/>
              <a:gdLst/>
              <a:ahLst/>
              <a:cxnLst/>
              <a:rect l="l" t="t" r="r" b="b"/>
              <a:pathLst>
                <a:path w="588211" h="325032">
                  <a:moveTo>
                    <a:pt x="0" y="0"/>
                  </a:moveTo>
                  <a:lnTo>
                    <a:pt x="588211" y="0"/>
                  </a:lnTo>
                  <a:lnTo>
                    <a:pt x="588211" y="325032"/>
                  </a:lnTo>
                  <a:lnTo>
                    <a:pt x="0" y="325032"/>
                  </a:lnTo>
                  <a:close/>
                </a:path>
              </a:pathLst>
            </a:custGeom>
            <a:solidFill>
              <a:srgbClr val="545454">
                <a:alpha val="89804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588211" cy="401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0" y="-11430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Engaño de menores en línea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49101" y="9720470"/>
            <a:ext cx="7189798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https://www.missingkids.org/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missingkids.org/netsmartz/topics/sextortion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netsmartz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/topics/onlineenticement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13041" y="1613284"/>
            <a:ext cx="13061917" cy="1178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Engaño de menores en línea: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es cuando una persona se comunica con un menor a través de Internet con la intención de cometer un delito sexual o secuestro.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.0.1160"/>
  <p:tag name="AS_RELEASE_DATE" val="2024.03.31"/>
  <p:tag name="AS_TITLE" val="Aspose.Slides for Java"/>
  <p:tag name="AS_VERSION" val="2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1662</Words>
  <Application>Microsoft Office PowerPoint</Application>
  <PresentationFormat>Custom</PresentationFormat>
  <Paragraphs>159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 (MS) Bold</vt:lpstr>
      <vt:lpstr>Calibri</vt:lpstr>
      <vt:lpstr>Arial</vt:lpstr>
      <vt:lpstr>Calibri (MS) Italics</vt:lpstr>
      <vt:lpstr>Calibri (MS)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6th Grade Teacher Lesson Online Enticement</dc:title>
  <cp:lastModifiedBy>Megan Wilson</cp:lastModifiedBy>
  <cp:revision>9</cp:revision>
  <dcterms:created xsi:type="dcterms:W3CDTF">2006-08-16T00:00:00Z</dcterms:created>
  <dcterms:modified xsi:type="dcterms:W3CDTF">2025-12-02T20:44:32Z</dcterms:modified>
</cp:coreProperties>
</file>