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MS)" panose="020B0604020202020204" charset="0"/>
      <p:regular r:id="rId26"/>
    </p:embeddedFont>
    <p:embeddedFont>
      <p:font typeface="Calibri (MS) Bold" panose="020B0604020202020204" charset="0"/>
      <p:regular r:id="rId27"/>
    </p:embeddedFont>
    <p:embeddedFont>
      <p:font typeface="Calibri (M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CB0DE7-37A8-4198-ABBB-009466D6DBC7}" v="3" dt="2025-10-01T19:22:10.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0-01T19:23:46.349" v="77" actId="207"/>
      <pc:docMkLst>
        <pc:docMk/>
      </pc:docMkLst>
      <pc:sldChg chg="modSp mod">
        <pc:chgData name="Megan Wilson" userId="4833c330-bb21-4a51-b524-eef8b134b0b1" providerId="ADAL" clId="{17E34592-B103-4D32-8966-D1DE2E1B8692}" dt="2025-10-01T19:19:06.875" v="0" actId="1036"/>
        <pc:sldMkLst>
          <pc:docMk/>
          <pc:sldMk cId="0" sldId="257"/>
        </pc:sldMkLst>
        <pc:spChg chg="mod">
          <ac:chgData name="Megan Wilson" userId="4833c330-bb21-4a51-b524-eef8b134b0b1" providerId="ADAL" clId="{17E34592-B103-4D32-8966-D1DE2E1B8692}" dt="2025-10-01T19:19:06.875" v="0" actId="1036"/>
          <ac:spMkLst>
            <pc:docMk/>
            <pc:sldMk cId="0" sldId="257"/>
            <ac:spMk id="6" creationId="{00000000-0000-0000-0000-000000000000}"/>
          </ac:spMkLst>
        </pc:spChg>
      </pc:sldChg>
      <pc:sldChg chg="modSp mod">
        <pc:chgData name="Megan Wilson" userId="4833c330-bb21-4a51-b524-eef8b134b0b1" providerId="ADAL" clId="{17E34592-B103-4D32-8966-D1DE2E1B8692}" dt="2025-10-01T19:19:14.494" v="2" actId="1036"/>
        <pc:sldMkLst>
          <pc:docMk/>
          <pc:sldMk cId="0" sldId="259"/>
        </pc:sldMkLst>
        <pc:spChg chg="mod">
          <ac:chgData name="Megan Wilson" userId="4833c330-bb21-4a51-b524-eef8b134b0b1" providerId="ADAL" clId="{17E34592-B103-4D32-8966-D1DE2E1B8692}" dt="2025-10-01T19:19:14.494" v="2" actId="1036"/>
          <ac:spMkLst>
            <pc:docMk/>
            <pc:sldMk cId="0" sldId="259"/>
            <ac:spMk id="14" creationId="{00000000-0000-0000-0000-000000000000}"/>
          </ac:spMkLst>
        </pc:spChg>
      </pc:sldChg>
      <pc:sldChg chg="modSp mod">
        <pc:chgData name="Megan Wilson" userId="4833c330-bb21-4a51-b524-eef8b134b0b1" providerId="ADAL" clId="{17E34592-B103-4D32-8966-D1DE2E1B8692}" dt="2025-10-01T19:19:18.317" v="4" actId="1036"/>
        <pc:sldMkLst>
          <pc:docMk/>
          <pc:sldMk cId="0" sldId="260"/>
        </pc:sldMkLst>
        <pc:spChg chg="mod">
          <ac:chgData name="Megan Wilson" userId="4833c330-bb21-4a51-b524-eef8b134b0b1" providerId="ADAL" clId="{17E34592-B103-4D32-8966-D1DE2E1B8692}" dt="2025-10-01T19:19:18.317" v="4" actId="1036"/>
          <ac:spMkLst>
            <pc:docMk/>
            <pc:sldMk cId="0" sldId="260"/>
            <ac:spMk id="6" creationId="{00000000-0000-0000-0000-000000000000}"/>
          </ac:spMkLst>
        </pc:spChg>
      </pc:sldChg>
      <pc:sldChg chg="modSp mod">
        <pc:chgData name="Megan Wilson" userId="4833c330-bb21-4a51-b524-eef8b134b0b1" providerId="ADAL" clId="{17E34592-B103-4D32-8966-D1DE2E1B8692}" dt="2025-10-01T19:19:22.933" v="6" actId="1036"/>
        <pc:sldMkLst>
          <pc:docMk/>
          <pc:sldMk cId="0" sldId="261"/>
        </pc:sldMkLst>
        <pc:spChg chg="mod">
          <ac:chgData name="Megan Wilson" userId="4833c330-bb21-4a51-b524-eef8b134b0b1" providerId="ADAL" clId="{17E34592-B103-4D32-8966-D1DE2E1B8692}" dt="2025-10-01T19:19:22.933" v="6" actId="1036"/>
          <ac:spMkLst>
            <pc:docMk/>
            <pc:sldMk cId="0" sldId="261"/>
            <ac:spMk id="6" creationId="{00000000-0000-0000-0000-000000000000}"/>
          </ac:spMkLst>
        </pc:spChg>
      </pc:sldChg>
      <pc:sldChg chg="addSp delSp modSp mod modAnim">
        <pc:chgData name="Megan Wilson" userId="4833c330-bb21-4a51-b524-eef8b134b0b1" providerId="ADAL" clId="{17E34592-B103-4D32-8966-D1DE2E1B8692}" dt="2025-10-01T19:20:10.290" v="16" actId="1076"/>
        <pc:sldMkLst>
          <pc:docMk/>
          <pc:sldMk cId="0" sldId="262"/>
        </pc:sldMkLst>
        <pc:spChg chg="mod">
          <ac:chgData name="Megan Wilson" userId="4833c330-bb21-4a51-b524-eef8b134b0b1" providerId="ADAL" clId="{17E34592-B103-4D32-8966-D1DE2E1B8692}" dt="2025-10-01T19:19:29.921" v="10" actId="1036"/>
          <ac:spMkLst>
            <pc:docMk/>
            <pc:sldMk cId="0" sldId="262"/>
            <ac:spMk id="4" creationId="{00000000-0000-0000-0000-000000000000}"/>
          </ac:spMkLst>
        </pc:spChg>
        <pc:spChg chg="mod">
          <ac:chgData name="Megan Wilson" userId="4833c330-bb21-4a51-b524-eef8b134b0b1" providerId="ADAL" clId="{17E34592-B103-4D32-8966-D1DE2E1B8692}" dt="2025-10-01T19:19:38.518" v="11" actId="207"/>
          <ac:spMkLst>
            <pc:docMk/>
            <pc:sldMk cId="0" sldId="262"/>
            <ac:spMk id="5" creationId="{00000000-0000-0000-0000-000000000000}"/>
          </ac:spMkLst>
        </pc:spChg>
        <pc:picChg chg="del">
          <ac:chgData name="Megan Wilson" userId="4833c330-bb21-4a51-b524-eef8b134b0b1" providerId="ADAL" clId="{17E34592-B103-4D32-8966-D1DE2E1B8692}" dt="2025-10-01T19:19:51.561" v="12" actId="478"/>
          <ac:picMkLst>
            <pc:docMk/>
            <pc:sldMk cId="0" sldId="262"/>
            <ac:picMk id="7" creationId="{00000000-0000-0000-0000-000000000000}"/>
          </ac:picMkLst>
        </pc:picChg>
        <pc:picChg chg="add mod">
          <ac:chgData name="Megan Wilson" userId="4833c330-bb21-4a51-b524-eef8b134b0b1" providerId="ADAL" clId="{17E34592-B103-4D32-8966-D1DE2E1B8692}" dt="2025-10-01T19:20:10.290" v="16" actId="1076"/>
          <ac:picMkLst>
            <pc:docMk/>
            <pc:sldMk cId="0" sldId="262"/>
            <ac:picMk id="8" creationId="{3C0BDAF0-DCDF-067F-5C55-0825B6A03397}"/>
          </ac:picMkLst>
        </pc:picChg>
      </pc:sldChg>
      <pc:sldChg chg="modSp mod">
        <pc:chgData name="Megan Wilson" userId="4833c330-bb21-4a51-b524-eef8b134b0b1" providerId="ADAL" clId="{17E34592-B103-4D32-8966-D1DE2E1B8692}" dt="2025-10-01T19:20:16.085" v="19" actId="1035"/>
        <pc:sldMkLst>
          <pc:docMk/>
          <pc:sldMk cId="0" sldId="264"/>
        </pc:sldMkLst>
        <pc:spChg chg="mod">
          <ac:chgData name="Megan Wilson" userId="4833c330-bb21-4a51-b524-eef8b134b0b1" providerId="ADAL" clId="{17E34592-B103-4D32-8966-D1DE2E1B8692}" dt="2025-10-01T19:20:16.085" v="19" actId="1035"/>
          <ac:spMkLst>
            <pc:docMk/>
            <pc:sldMk cId="0" sldId="264"/>
            <ac:spMk id="6" creationId="{00000000-0000-0000-0000-000000000000}"/>
          </ac:spMkLst>
        </pc:spChg>
      </pc:sldChg>
      <pc:sldChg chg="modSp mod">
        <pc:chgData name="Megan Wilson" userId="4833c330-bb21-4a51-b524-eef8b134b0b1" providerId="ADAL" clId="{17E34592-B103-4D32-8966-D1DE2E1B8692}" dt="2025-10-01T19:20:23.254" v="21" actId="1036"/>
        <pc:sldMkLst>
          <pc:docMk/>
          <pc:sldMk cId="0" sldId="265"/>
        </pc:sldMkLst>
        <pc:spChg chg="mod">
          <ac:chgData name="Megan Wilson" userId="4833c330-bb21-4a51-b524-eef8b134b0b1" providerId="ADAL" clId="{17E34592-B103-4D32-8966-D1DE2E1B8692}" dt="2025-10-01T19:20:23.254" v="21" actId="1036"/>
          <ac:spMkLst>
            <pc:docMk/>
            <pc:sldMk cId="0" sldId="265"/>
            <ac:spMk id="6" creationId="{00000000-0000-0000-0000-000000000000}"/>
          </ac:spMkLst>
        </pc:spChg>
      </pc:sldChg>
      <pc:sldChg chg="modSp mod">
        <pc:chgData name="Megan Wilson" userId="4833c330-bb21-4a51-b524-eef8b134b0b1" providerId="ADAL" clId="{17E34592-B103-4D32-8966-D1DE2E1B8692}" dt="2025-10-01T19:20:33.141" v="24" actId="1035"/>
        <pc:sldMkLst>
          <pc:docMk/>
          <pc:sldMk cId="0" sldId="266"/>
        </pc:sldMkLst>
        <pc:spChg chg="mod">
          <ac:chgData name="Megan Wilson" userId="4833c330-bb21-4a51-b524-eef8b134b0b1" providerId="ADAL" clId="{17E34592-B103-4D32-8966-D1DE2E1B8692}" dt="2025-10-01T19:20:33.141" v="24" actId="1035"/>
          <ac:spMkLst>
            <pc:docMk/>
            <pc:sldMk cId="0" sldId="266"/>
            <ac:spMk id="6" creationId="{00000000-0000-0000-0000-000000000000}"/>
          </ac:spMkLst>
        </pc:spChg>
      </pc:sldChg>
      <pc:sldChg chg="addSp delSp modSp mod modAnim">
        <pc:chgData name="Megan Wilson" userId="4833c330-bb21-4a51-b524-eef8b134b0b1" providerId="ADAL" clId="{17E34592-B103-4D32-8966-D1DE2E1B8692}" dt="2025-10-01T19:21:25.620" v="35" actId="1076"/>
        <pc:sldMkLst>
          <pc:docMk/>
          <pc:sldMk cId="0" sldId="267"/>
        </pc:sldMkLst>
        <pc:spChg chg="mod">
          <ac:chgData name="Megan Wilson" userId="4833c330-bb21-4a51-b524-eef8b134b0b1" providerId="ADAL" clId="{17E34592-B103-4D32-8966-D1DE2E1B8692}" dt="2025-10-01T19:20:44.739" v="29" actId="1036"/>
          <ac:spMkLst>
            <pc:docMk/>
            <pc:sldMk cId="0" sldId="267"/>
            <ac:spMk id="4" creationId="{00000000-0000-0000-0000-000000000000}"/>
          </ac:spMkLst>
        </pc:spChg>
        <pc:spChg chg="mod">
          <ac:chgData name="Megan Wilson" userId="4833c330-bb21-4a51-b524-eef8b134b0b1" providerId="ADAL" clId="{17E34592-B103-4D32-8966-D1DE2E1B8692}" dt="2025-10-01T19:20:50.833" v="30" actId="207"/>
          <ac:spMkLst>
            <pc:docMk/>
            <pc:sldMk cId="0" sldId="267"/>
            <ac:spMk id="5" creationId="{00000000-0000-0000-0000-000000000000}"/>
          </ac:spMkLst>
        </pc:spChg>
        <pc:picChg chg="del">
          <ac:chgData name="Megan Wilson" userId="4833c330-bb21-4a51-b524-eef8b134b0b1" providerId="ADAL" clId="{17E34592-B103-4D32-8966-D1DE2E1B8692}" dt="2025-10-01T19:21:07.978" v="31" actId="478"/>
          <ac:picMkLst>
            <pc:docMk/>
            <pc:sldMk cId="0" sldId="267"/>
            <ac:picMk id="7" creationId="{00000000-0000-0000-0000-000000000000}"/>
          </ac:picMkLst>
        </pc:picChg>
        <pc:picChg chg="add mod">
          <ac:chgData name="Megan Wilson" userId="4833c330-bb21-4a51-b524-eef8b134b0b1" providerId="ADAL" clId="{17E34592-B103-4D32-8966-D1DE2E1B8692}" dt="2025-10-01T19:21:25.620" v="35" actId="1076"/>
          <ac:picMkLst>
            <pc:docMk/>
            <pc:sldMk cId="0" sldId="267"/>
            <ac:picMk id="8" creationId="{A5006ACA-954F-AD09-A417-749A24BE3241}"/>
          </ac:picMkLst>
        </pc:picChg>
      </pc:sldChg>
      <pc:sldChg chg="modSp mod">
        <pc:chgData name="Megan Wilson" userId="4833c330-bb21-4a51-b524-eef8b134b0b1" providerId="ADAL" clId="{17E34592-B103-4D32-8966-D1DE2E1B8692}" dt="2025-10-01T19:21:34.811" v="38" actId="207"/>
        <pc:sldMkLst>
          <pc:docMk/>
          <pc:sldMk cId="0" sldId="269"/>
        </pc:sldMkLst>
        <pc:spChg chg="mod">
          <ac:chgData name="Megan Wilson" userId="4833c330-bb21-4a51-b524-eef8b134b0b1" providerId="ADAL" clId="{17E34592-B103-4D32-8966-D1DE2E1B8692}" dt="2025-10-01T19:21:31.425" v="37" actId="1036"/>
          <ac:spMkLst>
            <pc:docMk/>
            <pc:sldMk cId="0" sldId="269"/>
            <ac:spMk id="7" creationId="{00000000-0000-0000-0000-000000000000}"/>
          </ac:spMkLst>
        </pc:spChg>
        <pc:spChg chg="mod">
          <ac:chgData name="Megan Wilson" userId="4833c330-bb21-4a51-b524-eef8b134b0b1" providerId="ADAL" clId="{17E34592-B103-4D32-8966-D1DE2E1B8692}" dt="2025-10-01T19:21:34.811" v="38" actId="207"/>
          <ac:spMkLst>
            <pc:docMk/>
            <pc:sldMk cId="0" sldId="269"/>
            <ac:spMk id="9" creationId="{00000000-0000-0000-0000-000000000000}"/>
          </ac:spMkLst>
        </pc:spChg>
      </pc:sldChg>
      <pc:sldChg chg="addSp delSp modSp mod modAnim">
        <pc:chgData name="Megan Wilson" userId="4833c330-bb21-4a51-b524-eef8b134b0b1" providerId="ADAL" clId="{17E34592-B103-4D32-8966-D1DE2E1B8692}" dt="2025-10-01T19:22:28.123" v="49" actId="1076"/>
        <pc:sldMkLst>
          <pc:docMk/>
          <pc:sldMk cId="0" sldId="270"/>
        </pc:sldMkLst>
        <pc:spChg chg="mod">
          <ac:chgData name="Megan Wilson" userId="4833c330-bb21-4a51-b524-eef8b134b0b1" providerId="ADAL" clId="{17E34592-B103-4D32-8966-D1DE2E1B8692}" dt="2025-10-01T19:21:40.940" v="43" actId="1036"/>
          <ac:spMkLst>
            <pc:docMk/>
            <pc:sldMk cId="0" sldId="270"/>
            <ac:spMk id="4" creationId="{00000000-0000-0000-0000-000000000000}"/>
          </ac:spMkLst>
        </pc:spChg>
        <pc:spChg chg="mod">
          <ac:chgData name="Megan Wilson" userId="4833c330-bb21-4a51-b524-eef8b134b0b1" providerId="ADAL" clId="{17E34592-B103-4D32-8966-D1DE2E1B8692}" dt="2025-10-01T19:21:46.268" v="44" actId="207"/>
          <ac:spMkLst>
            <pc:docMk/>
            <pc:sldMk cId="0" sldId="270"/>
            <ac:spMk id="5" creationId="{00000000-0000-0000-0000-000000000000}"/>
          </ac:spMkLst>
        </pc:spChg>
        <pc:picChg chg="del">
          <ac:chgData name="Megan Wilson" userId="4833c330-bb21-4a51-b524-eef8b134b0b1" providerId="ADAL" clId="{17E34592-B103-4D32-8966-D1DE2E1B8692}" dt="2025-10-01T19:22:00.584" v="45" actId="478"/>
          <ac:picMkLst>
            <pc:docMk/>
            <pc:sldMk cId="0" sldId="270"/>
            <ac:picMk id="7" creationId="{00000000-0000-0000-0000-000000000000}"/>
          </ac:picMkLst>
        </pc:picChg>
        <pc:picChg chg="add mod">
          <ac:chgData name="Megan Wilson" userId="4833c330-bb21-4a51-b524-eef8b134b0b1" providerId="ADAL" clId="{17E34592-B103-4D32-8966-D1DE2E1B8692}" dt="2025-10-01T19:22:28.123" v="49" actId="1076"/>
          <ac:picMkLst>
            <pc:docMk/>
            <pc:sldMk cId="0" sldId="270"/>
            <ac:picMk id="8" creationId="{9FC83596-A417-51F1-B22E-97B9A7C5955D}"/>
          </ac:picMkLst>
        </pc:picChg>
      </pc:sldChg>
      <pc:sldChg chg="modSp mod">
        <pc:chgData name="Megan Wilson" userId="4833c330-bb21-4a51-b524-eef8b134b0b1" providerId="ADAL" clId="{17E34592-B103-4D32-8966-D1DE2E1B8692}" dt="2025-10-01T19:22:51.283" v="57" actId="1035"/>
        <pc:sldMkLst>
          <pc:docMk/>
          <pc:sldMk cId="0" sldId="271"/>
        </pc:sldMkLst>
        <pc:spChg chg="mod">
          <ac:chgData name="Megan Wilson" userId="4833c330-bb21-4a51-b524-eef8b134b0b1" providerId="ADAL" clId="{17E34592-B103-4D32-8966-D1DE2E1B8692}" dt="2025-10-01T19:22:51.283" v="57" actId="1035"/>
          <ac:spMkLst>
            <pc:docMk/>
            <pc:sldMk cId="0" sldId="271"/>
            <ac:spMk id="5" creationId="{00000000-0000-0000-0000-000000000000}"/>
          </ac:spMkLst>
        </pc:spChg>
        <pc:spChg chg="mod">
          <ac:chgData name="Megan Wilson" userId="4833c330-bb21-4a51-b524-eef8b134b0b1" providerId="ADAL" clId="{17E34592-B103-4D32-8966-D1DE2E1B8692}" dt="2025-10-01T19:22:40.446" v="53" actId="207"/>
          <ac:spMkLst>
            <pc:docMk/>
            <pc:sldMk cId="0" sldId="271"/>
            <ac:spMk id="6" creationId="{00000000-0000-0000-0000-000000000000}"/>
          </ac:spMkLst>
        </pc:spChg>
        <pc:spChg chg="mod">
          <ac:chgData name="Megan Wilson" userId="4833c330-bb21-4a51-b524-eef8b134b0b1" providerId="ADAL" clId="{17E34592-B103-4D32-8966-D1DE2E1B8692}" dt="2025-10-01T19:22:37.813" v="52" actId="207"/>
          <ac:spMkLst>
            <pc:docMk/>
            <pc:sldMk cId="0" sldId="271"/>
            <ac:spMk id="7" creationId="{00000000-0000-0000-0000-000000000000}"/>
          </ac:spMkLst>
        </pc:spChg>
      </pc:sldChg>
      <pc:sldChg chg="modSp mod">
        <pc:chgData name="Megan Wilson" userId="4833c330-bb21-4a51-b524-eef8b134b0b1" providerId="ADAL" clId="{17E34592-B103-4D32-8966-D1DE2E1B8692}" dt="2025-10-01T19:22:55.719" v="60" actId="1035"/>
        <pc:sldMkLst>
          <pc:docMk/>
          <pc:sldMk cId="0" sldId="272"/>
        </pc:sldMkLst>
        <pc:spChg chg="mod">
          <ac:chgData name="Megan Wilson" userId="4833c330-bb21-4a51-b524-eef8b134b0b1" providerId="ADAL" clId="{17E34592-B103-4D32-8966-D1DE2E1B8692}" dt="2025-10-01T19:22:55.719" v="60" actId="1035"/>
          <ac:spMkLst>
            <pc:docMk/>
            <pc:sldMk cId="0" sldId="272"/>
            <ac:spMk id="5" creationId="{00000000-0000-0000-0000-000000000000}"/>
          </ac:spMkLst>
        </pc:spChg>
        <pc:spChg chg="mod">
          <ac:chgData name="Megan Wilson" userId="4833c330-bb21-4a51-b524-eef8b134b0b1" providerId="ADAL" clId="{17E34592-B103-4D32-8966-D1DE2E1B8692}" dt="2025-10-01T19:22:44.732" v="54" actId="207"/>
          <ac:spMkLst>
            <pc:docMk/>
            <pc:sldMk cId="0" sldId="272"/>
            <ac:spMk id="6" creationId="{00000000-0000-0000-0000-000000000000}"/>
          </ac:spMkLst>
        </pc:spChg>
      </pc:sldChg>
      <pc:sldChg chg="modSp mod">
        <pc:chgData name="Megan Wilson" userId="4833c330-bb21-4a51-b524-eef8b134b0b1" providerId="ADAL" clId="{17E34592-B103-4D32-8966-D1DE2E1B8692}" dt="2025-10-01T19:22:59.438" v="62" actId="1036"/>
        <pc:sldMkLst>
          <pc:docMk/>
          <pc:sldMk cId="0" sldId="273"/>
        </pc:sldMkLst>
        <pc:spChg chg="mod">
          <ac:chgData name="Megan Wilson" userId="4833c330-bb21-4a51-b524-eef8b134b0b1" providerId="ADAL" clId="{17E34592-B103-4D32-8966-D1DE2E1B8692}" dt="2025-10-01T19:22:59.438" v="62" actId="1036"/>
          <ac:spMkLst>
            <pc:docMk/>
            <pc:sldMk cId="0" sldId="273"/>
            <ac:spMk id="6" creationId="{00000000-0000-0000-0000-000000000000}"/>
          </ac:spMkLst>
        </pc:spChg>
      </pc:sldChg>
      <pc:sldChg chg="modSp mod">
        <pc:chgData name="Megan Wilson" userId="4833c330-bb21-4a51-b524-eef8b134b0b1" providerId="ADAL" clId="{17E34592-B103-4D32-8966-D1DE2E1B8692}" dt="2025-10-01T19:23:08.302" v="66" actId="207"/>
        <pc:sldMkLst>
          <pc:docMk/>
          <pc:sldMk cId="0" sldId="274"/>
        </pc:sldMkLst>
        <pc:spChg chg="mod">
          <ac:chgData name="Megan Wilson" userId="4833c330-bb21-4a51-b524-eef8b134b0b1" providerId="ADAL" clId="{17E34592-B103-4D32-8966-D1DE2E1B8692}" dt="2025-10-01T19:23:03.629" v="65" actId="1035"/>
          <ac:spMkLst>
            <pc:docMk/>
            <pc:sldMk cId="0" sldId="274"/>
            <ac:spMk id="5" creationId="{00000000-0000-0000-0000-000000000000}"/>
          </ac:spMkLst>
        </pc:spChg>
        <pc:spChg chg="mod">
          <ac:chgData name="Megan Wilson" userId="4833c330-bb21-4a51-b524-eef8b134b0b1" providerId="ADAL" clId="{17E34592-B103-4D32-8966-D1DE2E1B8692}" dt="2025-10-01T19:23:08.302" v="66" actId="207"/>
          <ac:spMkLst>
            <pc:docMk/>
            <pc:sldMk cId="0" sldId="274"/>
            <ac:spMk id="6" creationId="{00000000-0000-0000-0000-000000000000}"/>
          </ac:spMkLst>
        </pc:spChg>
      </pc:sldChg>
      <pc:sldChg chg="modSp mod">
        <pc:chgData name="Megan Wilson" userId="4833c330-bb21-4a51-b524-eef8b134b0b1" providerId="ADAL" clId="{17E34592-B103-4D32-8966-D1DE2E1B8692}" dt="2025-10-01T19:23:46.349" v="77" actId="207"/>
        <pc:sldMkLst>
          <pc:docMk/>
          <pc:sldMk cId="0" sldId="277"/>
        </pc:sldMkLst>
        <pc:spChg chg="mod">
          <ac:chgData name="Megan Wilson" userId="4833c330-bb21-4a51-b524-eef8b134b0b1" providerId="ADAL" clId="{17E34592-B103-4D32-8966-D1DE2E1B8692}" dt="2025-10-01T19:23:43.693" v="76" actId="207"/>
          <ac:spMkLst>
            <pc:docMk/>
            <pc:sldMk cId="0" sldId="277"/>
            <ac:spMk id="3" creationId="{00000000-0000-0000-0000-000000000000}"/>
          </ac:spMkLst>
        </pc:spChg>
        <pc:spChg chg="mod">
          <ac:chgData name="Megan Wilson" userId="4833c330-bb21-4a51-b524-eef8b134b0b1" providerId="ADAL" clId="{17E34592-B103-4D32-8966-D1DE2E1B8692}" dt="2025-10-01T19:23:26.306" v="69" actId="207"/>
          <ac:spMkLst>
            <pc:docMk/>
            <pc:sldMk cId="0" sldId="277"/>
            <ac:spMk id="4" creationId="{00000000-0000-0000-0000-000000000000}"/>
          </ac:spMkLst>
        </pc:spChg>
        <pc:spChg chg="mod">
          <ac:chgData name="Megan Wilson" userId="4833c330-bb21-4a51-b524-eef8b134b0b1" providerId="ADAL" clId="{17E34592-B103-4D32-8966-D1DE2E1B8692}" dt="2025-10-01T19:23:46.349" v="77" actId="207"/>
          <ac:spMkLst>
            <pc:docMk/>
            <pc:sldMk cId="0" sldId="277"/>
            <ac:spMk id="5" creationId="{00000000-0000-0000-0000-000000000000}"/>
          </ac:spMkLst>
        </pc:spChg>
        <pc:spChg chg="mod">
          <ac:chgData name="Megan Wilson" userId="4833c330-bb21-4a51-b524-eef8b134b0b1" providerId="ADAL" clId="{17E34592-B103-4D32-8966-D1DE2E1B8692}" dt="2025-10-01T19:23:28.682" v="70" actId="207"/>
          <ac:spMkLst>
            <pc:docMk/>
            <pc:sldMk cId="0" sldId="277"/>
            <ac:spMk id="6" creationId="{00000000-0000-0000-0000-000000000000}"/>
          </ac:spMkLst>
        </pc:spChg>
        <pc:spChg chg="mod">
          <ac:chgData name="Megan Wilson" userId="4833c330-bb21-4a51-b524-eef8b134b0b1" providerId="ADAL" clId="{17E34592-B103-4D32-8966-D1DE2E1B8692}" dt="2025-10-01T19:23:24.218" v="68" actId="207"/>
          <ac:spMkLst>
            <pc:docMk/>
            <pc:sldMk cId="0" sldId="277"/>
            <ac:spMk id="7" creationId="{00000000-0000-0000-0000-000000000000}"/>
          </ac:spMkLst>
        </pc:spChg>
        <pc:spChg chg="mod">
          <ac:chgData name="Megan Wilson" userId="4833c330-bb21-4a51-b524-eef8b134b0b1" providerId="ADAL" clId="{17E34592-B103-4D32-8966-D1DE2E1B8692}" dt="2025-10-01T19:23:31.715" v="71" actId="207"/>
          <ac:spMkLst>
            <pc:docMk/>
            <pc:sldMk cId="0" sldId="277"/>
            <ac:spMk id="8" creationId="{00000000-0000-0000-0000-000000000000}"/>
          </ac:spMkLst>
        </pc:spChg>
        <pc:spChg chg="mod">
          <ac:chgData name="Megan Wilson" userId="4833c330-bb21-4a51-b524-eef8b134b0b1" providerId="ADAL" clId="{17E34592-B103-4D32-8966-D1DE2E1B8692}" dt="2025-10-01T19:23:34.281" v="72" actId="207"/>
          <ac:spMkLst>
            <pc:docMk/>
            <pc:sldMk cId="0" sldId="277"/>
            <ac:spMk id="9" creationId="{00000000-0000-0000-0000-000000000000}"/>
          </ac:spMkLst>
        </pc:spChg>
        <pc:spChg chg="mod">
          <ac:chgData name="Megan Wilson" userId="4833c330-bb21-4a51-b524-eef8b134b0b1" providerId="ADAL" clId="{17E34592-B103-4D32-8966-D1DE2E1B8692}" dt="2025-10-01T19:23:36.711" v="73" actId="207"/>
          <ac:spMkLst>
            <pc:docMk/>
            <pc:sldMk cId="0" sldId="277"/>
            <ac:spMk id="10" creationId="{00000000-0000-0000-0000-000000000000}"/>
          </ac:spMkLst>
        </pc:spChg>
        <pc:spChg chg="mod">
          <ac:chgData name="Megan Wilson" userId="4833c330-bb21-4a51-b524-eef8b134b0b1" providerId="ADAL" clId="{17E34592-B103-4D32-8966-D1DE2E1B8692}" dt="2025-10-01T19:23:39.040" v="74" actId="207"/>
          <ac:spMkLst>
            <pc:docMk/>
            <pc:sldMk cId="0" sldId="277"/>
            <ac:spMk id="11" creationId="{00000000-0000-0000-0000-000000000000}"/>
          </ac:spMkLst>
        </pc:spChg>
        <pc:spChg chg="mod">
          <ac:chgData name="Megan Wilson" userId="4833c330-bb21-4a51-b524-eef8b134b0b1" providerId="ADAL" clId="{17E34592-B103-4D32-8966-D1DE2E1B8692}" dt="2025-10-01T19:23:41.466" v="75" actId="207"/>
          <ac:spMkLst>
            <pc:docMk/>
            <pc:sldMk cId="0" sldId="277"/>
            <ac:spMk id="12" creationId="{00000000-0000-0000-0000-000000000000}"/>
          </ac:spMkLst>
        </pc:spChg>
      </pc:sldChg>
      <pc:sldChg chg="modSp mod">
        <pc:chgData name="Megan Wilson" userId="4833c330-bb21-4a51-b524-eef8b134b0b1" providerId="ADAL" clId="{17E34592-B103-4D32-8966-D1DE2E1B8692}" dt="2025-10-01T19:23:19.404" v="67" actId="1036"/>
        <pc:sldMkLst>
          <pc:docMk/>
          <pc:sldMk cId="0" sldId="278"/>
        </pc:sldMkLst>
        <pc:spChg chg="mod">
          <ac:chgData name="Megan Wilson" userId="4833c330-bb21-4a51-b524-eef8b134b0b1" providerId="ADAL" clId="{17E34592-B103-4D32-8966-D1DE2E1B8692}" dt="2025-10-01T19:23:19.404" v="67" actId="1036"/>
          <ac:spMkLst>
            <pc:docMk/>
            <pc:sldMk cId="0" sldId="278"/>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CEivufW2IWs" TargetMode="External"/><Relationship Id="rId2" Type="http://schemas.openxmlformats.org/officeDocument/2006/relationships/slideLayout" Target="../slideLayouts/slideLayout7.xml"/><Relationship Id="rId1" Type="http://schemas.openxmlformats.org/officeDocument/2006/relationships/video" Target="https://www.youtube.com/embed/CEivufW2IWs?feature=oembed" TargetMode="Externa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takeitdown.ncmec.org"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pAaXbBzVdJE" TargetMode="External"/><Relationship Id="rId2" Type="http://schemas.openxmlformats.org/officeDocument/2006/relationships/slideLayout" Target="../slideLayouts/slideLayout7.xml"/><Relationship Id="rId1" Type="http://schemas.openxmlformats.org/officeDocument/2006/relationships/video" Target="https://www.youtube.com/embed/pAaXbBzVdJE?feature=oembed"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s://www.dhs.gov/sites/default/files/2025-07/25_0801_k2p_p2p_peer-crimes-teens.pdf" TargetMode="External"/><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 Id="rId6" Type="http://schemas.openxmlformats.org/officeDocument/2006/relationships/hyperlink" Target="https://www.dhs.gov/sites/default/files/2025-07/25_0801_k2p_p2p_support-directory.pdf" TargetMode="External"/><Relationship Id="rId5" Type="http://schemas.openxmlformats.org/officeDocument/2006/relationships/hyperlink" Target="https://www.dhs.gov/know2protect/how-to-report" TargetMode="External"/><Relationship Id="rId4" Type="http://schemas.openxmlformats.org/officeDocument/2006/relationships/hyperlink" Target="https://www.dhs.gov/sites/default/files/2025-07/25_0801_k2p_p2p-Exit-Checklist-Kids-Teens.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connectforfreedom.org/wp-content/uploads/2025/07/Top-5-Quiz-Online-Decisions.pptx"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dhs.gov/know2protect/publication/how2spot-peer-peer-risks-guide-teens" TargetMode="External"/><Relationship Id="rId3" Type="http://schemas.openxmlformats.org/officeDocument/2006/relationships/hyperlink" Target="https://www.youtube.com/watch?v=CEivufW2IWs" TargetMode="External"/><Relationship Id="rId7" Type="http://schemas.openxmlformats.org/officeDocument/2006/relationships/hyperlink" Target="https://www.dhs.gov/know2protect/p2p/teens" TargetMode="External"/><Relationship Id="rId2" Type="http://schemas.openxmlformats.org/officeDocument/2006/relationships/hyperlink" Target="https://dibbleinstitute.org/wp-new/wp-content/uploads/2019/11/Sexting-Advice-For-Teens.pdf" TargetMode="External"/><Relationship Id="rId1" Type="http://schemas.openxmlformats.org/officeDocument/2006/relationships/slideLayout" Target="../slideLayouts/slideLayout7.xml"/><Relationship Id="rId6" Type="http://schemas.openxmlformats.org/officeDocument/2006/relationships/hyperlink" Target="https://www.youtube.com/watch?v=ottnH427Fr8" TargetMode="External"/><Relationship Id="rId11" Type="http://schemas.openxmlformats.org/officeDocument/2006/relationships/hyperlink" Target="https://www.dhs.gov/sites/default/files/2025-07/25_0801_k2p_p2p_support-directory.pdf" TargetMode="External"/><Relationship Id="rId5" Type="http://schemas.openxmlformats.org/officeDocument/2006/relationships/hyperlink" Target="https://www.youtube.com/watch?v=pAaXbBzVdJE" TargetMode="External"/><Relationship Id="rId10" Type="http://schemas.openxmlformats.org/officeDocument/2006/relationships/hyperlink" Target="https://www.dhs.gov/know2protect/how-to-report" TargetMode="External"/><Relationship Id="rId4" Type="http://schemas.openxmlformats.org/officeDocument/2006/relationships/hyperlink" Target="https://connectforfreedom.org/wp-content/uploads/2025/07/Top-5-Quiz-Online-Decisions.pptx" TargetMode="External"/><Relationship Id="rId9" Type="http://schemas.openxmlformats.org/officeDocument/2006/relationships/hyperlink" Target="https://www.dhs.gov/sites/default/files/2025-07/25_0801_k2p_p2p-Exit-Checklist-Kids-Teens.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ottnH427Fr8" TargetMode="External"/><Relationship Id="rId2" Type="http://schemas.openxmlformats.org/officeDocument/2006/relationships/slideLayout" Target="../slideLayouts/slideLayout7.xml"/><Relationship Id="rId1" Type="http://schemas.openxmlformats.org/officeDocument/2006/relationships/video" Target="https://www.youtube.com/embed/ottnH427Fr8?feature=oembed"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Online Decisions with Real Life Consequences</a:t>
            </a:r>
          </a:p>
        </p:txBody>
      </p:sp>
      <p:sp>
        <p:nvSpPr>
          <p:cNvPr id="9" name="TextBox 9"/>
          <p:cNvSpPr txBox="1"/>
          <p:nvPr/>
        </p:nvSpPr>
        <p:spPr>
          <a:xfrm>
            <a:off x="5608017" y="4889856"/>
            <a:ext cx="74939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9</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905115" y="5143500"/>
            <a:ext cx="8477770" cy="4768746"/>
          </a:xfrm>
          <a:custGeom>
            <a:avLst/>
            <a:gdLst/>
            <a:ahLst/>
            <a:cxnLst/>
            <a:rect l="l" t="t" r="r" b="b"/>
            <a:pathLst>
              <a:path w="8477770" h="4768746">
                <a:moveTo>
                  <a:pt x="0" y="0"/>
                </a:moveTo>
                <a:lnTo>
                  <a:pt x="8477770" y="0"/>
                </a:lnTo>
                <a:lnTo>
                  <a:pt x="8477770" y="4768746"/>
                </a:lnTo>
                <a:lnTo>
                  <a:pt x="0" y="476874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Sexting</a:t>
            </a:r>
          </a:p>
        </p:txBody>
      </p:sp>
      <p:sp>
        <p:nvSpPr>
          <p:cNvPr id="7" name="TextBox 7"/>
          <p:cNvSpPr txBox="1"/>
          <p:nvPr/>
        </p:nvSpPr>
        <p:spPr>
          <a:xfrm>
            <a:off x="2629041" y="1899223"/>
            <a:ext cx="13029919"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Sexting </a:t>
            </a:r>
            <a:r>
              <a:rPr lang="en-US" sz="3000">
                <a:solidFill>
                  <a:srgbClr val="000000"/>
                </a:solidFill>
                <a:latin typeface="Calibri (MS)"/>
                <a:ea typeface="Calibri (MS)"/>
                <a:cs typeface="Calibri (MS)"/>
                <a:sym typeface="Calibri (MS)"/>
              </a:rPr>
              <a:t>is sending, forwarding, or receiving a sexually explicit message, nude or partially nude image or video via cell phone, computer, or other electronic device</a:t>
            </a:r>
          </a:p>
        </p:txBody>
      </p:sp>
      <p:sp>
        <p:nvSpPr>
          <p:cNvPr id="8" name="TextBox 8"/>
          <p:cNvSpPr txBox="1"/>
          <p:nvPr/>
        </p:nvSpPr>
        <p:spPr>
          <a:xfrm>
            <a:off x="2629041" y="3726149"/>
            <a:ext cx="13029919"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If you are under the age of 18, a nude image of yourself is child pornography.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36084"/>
            <a:ext cx="7509850" cy="5006566"/>
          </a:xfrm>
          <a:custGeom>
            <a:avLst/>
            <a:gdLst/>
            <a:ahLst/>
            <a:cxnLst/>
            <a:rect l="l" t="t" r="r" b="b"/>
            <a:pathLst>
              <a:path w="7509850" h="5006566">
                <a:moveTo>
                  <a:pt x="0" y="0"/>
                </a:moveTo>
                <a:lnTo>
                  <a:pt x="7509850" y="0"/>
                </a:lnTo>
                <a:lnTo>
                  <a:pt x="7509850" y="5006567"/>
                </a:lnTo>
                <a:lnTo>
                  <a:pt x="0" y="500656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Risks of Sexting</a:t>
            </a:r>
          </a:p>
        </p:txBody>
      </p:sp>
      <p:sp>
        <p:nvSpPr>
          <p:cNvPr id="7" name="TextBox 7"/>
          <p:cNvSpPr txBox="1"/>
          <p:nvPr/>
        </p:nvSpPr>
        <p:spPr>
          <a:xfrm>
            <a:off x="2629041" y="1584274"/>
            <a:ext cx="13029919" cy="5810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There are risks associated with sending a nude image of yourself.</a:t>
            </a:r>
          </a:p>
        </p:txBody>
      </p:sp>
      <p:sp>
        <p:nvSpPr>
          <p:cNvPr id="8" name="TextBox 8"/>
          <p:cNvSpPr txBox="1"/>
          <p:nvPr/>
        </p:nvSpPr>
        <p:spPr>
          <a:xfrm>
            <a:off x="9528123" y="6466226"/>
            <a:ext cx="8401705"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Sent or forwarded to others without your permission.</a:t>
            </a:r>
          </a:p>
        </p:txBody>
      </p:sp>
      <p:sp>
        <p:nvSpPr>
          <p:cNvPr id="9" name="TextBox 9"/>
          <p:cNvSpPr txBox="1"/>
          <p:nvPr/>
        </p:nvSpPr>
        <p:spPr>
          <a:xfrm>
            <a:off x="9828988" y="3951626"/>
            <a:ext cx="7799975"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Posted on social media or inappropriate websites.</a:t>
            </a:r>
          </a:p>
        </p:txBody>
      </p:sp>
      <p:sp>
        <p:nvSpPr>
          <p:cNvPr id="10" name="TextBox 10"/>
          <p:cNvSpPr txBox="1"/>
          <p:nvPr/>
        </p:nvSpPr>
        <p:spPr>
          <a:xfrm>
            <a:off x="9659287" y="7723526"/>
            <a:ext cx="8270541"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Getting you in trouble with school, your parents, future job opportunities, or educational experiences.</a:t>
            </a:r>
          </a:p>
        </p:txBody>
      </p:sp>
      <p:sp>
        <p:nvSpPr>
          <p:cNvPr id="11" name="TextBox 11"/>
          <p:cNvSpPr txBox="1"/>
          <p:nvPr/>
        </p:nvSpPr>
        <p:spPr>
          <a:xfrm>
            <a:off x="10050975" y="5208926"/>
            <a:ext cx="7030246"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Used to embarrass or bully you at school</a:t>
            </a:r>
          </a:p>
        </p:txBody>
      </p:sp>
      <p:sp>
        <p:nvSpPr>
          <p:cNvPr id="12" name="TextBox 12"/>
          <p:cNvSpPr txBox="1"/>
          <p:nvPr/>
        </p:nvSpPr>
        <p:spPr>
          <a:xfrm>
            <a:off x="10967319" y="2694326"/>
            <a:ext cx="5197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The image could be:</a:t>
            </a:r>
          </a:p>
        </p:txBody>
      </p:sp>
      <p:sp>
        <p:nvSpPr>
          <p:cNvPr id="13" name="TextBox 13"/>
          <p:cNvSpPr txBox="1"/>
          <p:nvPr/>
        </p:nvSpPr>
        <p:spPr>
          <a:xfrm>
            <a:off x="5008477" y="4129426"/>
            <a:ext cx="2330689" cy="730249"/>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What are u </a:t>
            </a:r>
          </a:p>
          <a:p>
            <a:pPr algn="l">
              <a:lnSpc>
                <a:spcPts val="2800"/>
              </a:lnSpc>
            </a:pPr>
            <a:r>
              <a:rPr lang="en-US" sz="2000">
                <a:solidFill>
                  <a:srgbClr val="000000"/>
                </a:solidFill>
                <a:latin typeface="Calibri (MS)"/>
                <a:ea typeface="Calibri (MS)"/>
                <a:cs typeface="Calibri (MS)"/>
                <a:sym typeface="Calibri (MS)"/>
              </a:rPr>
              <a:t>wearing? ;)</a:t>
            </a:r>
          </a:p>
        </p:txBody>
      </p:sp>
      <p:sp>
        <p:nvSpPr>
          <p:cNvPr id="14" name="TextBox 14"/>
          <p:cNvSpPr txBox="1"/>
          <p:nvPr/>
        </p:nvSpPr>
        <p:spPr>
          <a:xfrm>
            <a:off x="3016815" y="4456451"/>
            <a:ext cx="1112738" cy="377824"/>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Send pics?</a:t>
            </a:r>
          </a:p>
        </p:txBody>
      </p:sp>
      <p:sp>
        <p:nvSpPr>
          <p:cNvPr id="15" name="TextBox 15"/>
          <p:cNvSpPr txBox="1"/>
          <p:nvPr/>
        </p:nvSpPr>
        <p:spPr>
          <a:xfrm>
            <a:off x="1878784" y="5485151"/>
            <a:ext cx="1500513" cy="730249"/>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U r so hot.</a:t>
            </a:r>
          </a:p>
          <a:p>
            <a:pPr algn="l">
              <a:lnSpc>
                <a:spcPts val="2800"/>
              </a:lnSpc>
            </a:pPr>
            <a:r>
              <a:rPr lang="en-US" sz="2000">
                <a:solidFill>
                  <a:srgbClr val="000000"/>
                </a:solidFill>
                <a:latin typeface="Calibri (MS)"/>
                <a:ea typeface="Calibri (MS)"/>
                <a:cs typeface="Calibri (MS)"/>
                <a:sym typeface="Calibri (MS)"/>
              </a:rPr>
              <a:t>I want 2 c u rn</a:t>
            </a:r>
          </a:p>
        </p:txBody>
      </p:sp>
      <p:sp>
        <p:nvSpPr>
          <p:cNvPr id="16" name="TextBox 16"/>
          <p:cNvSpPr txBox="1"/>
          <p:nvPr/>
        </p:nvSpPr>
        <p:spPr>
          <a:xfrm>
            <a:off x="5818233" y="5485151"/>
            <a:ext cx="1112738" cy="730249"/>
          </a:xfrm>
          <a:prstGeom prst="rect">
            <a:avLst/>
          </a:prstGeom>
        </p:spPr>
        <p:txBody>
          <a:bodyPr lIns="0" tIns="0" rIns="0" bIns="0" rtlCol="0" anchor="t">
            <a:spAutoFit/>
          </a:bodyPr>
          <a:lstStyle/>
          <a:p>
            <a:pPr algn="l">
              <a:lnSpc>
                <a:spcPts val="2800"/>
              </a:lnSpc>
            </a:pPr>
            <a:r>
              <a:rPr lang="en-US" sz="2000">
                <a:solidFill>
                  <a:srgbClr val="000000"/>
                </a:solidFill>
                <a:latin typeface="Calibri (MS)"/>
                <a:ea typeface="Calibri (MS)"/>
                <a:cs typeface="Calibri (MS)"/>
                <a:sym typeface="Calibri (MS)"/>
              </a:rPr>
              <a:t>Show me 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7459"/>
            <a:ext cx="18288000" cy="1877158"/>
            <a:chOff x="0" y="-123117"/>
            <a:chExt cx="4816593" cy="49439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23117"/>
              <a:ext cx="4816593" cy="494395"/>
            </a:xfrm>
            <a:prstGeom prst="rect">
              <a:avLst/>
            </a:prstGeom>
          </p:spPr>
          <p:txBody>
            <a:bodyPr lIns="50800" tIns="50800" rIns="50800" bIns="50800" rtlCol="0" anchor="ctr"/>
            <a:lstStyle/>
            <a:p>
              <a:pPr algn="ctr">
                <a:lnSpc>
                  <a:spcPts val="7000"/>
                </a:lnSpc>
              </a:pPr>
              <a:r>
                <a:rPr lang="en-US" sz="5000" b="1" dirty="0">
                  <a:solidFill>
                    <a:srgbClr val="FFFFFF"/>
                  </a:solidFill>
                  <a:latin typeface="Calibri (MS) Bold"/>
                  <a:ea typeface="Calibri (MS) Bold"/>
                  <a:cs typeface="Calibri (MS) Bold"/>
                  <a:sym typeface="Calibri (MS) Bold"/>
                </a:rPr>
                <a:t>Fight Child Abuse “Online Sexual Abuse Can Happen” Video</a:t>
              </a:r>
            </a:p>
          </p:txBody>
        </p:sp>
      </p:grpSp>
      <p:sp>
        <p:nvSpPr>
          <p:cNvPr id="5" name="TextBox 5"/>
          <p:cNvSpPr txBox="1"/>
          <p:nvPr/>
        </p:nvSpPr>
        <p:spPr>
          <a:xfrm>
            <a:off x="6406158" y="9715500"/>
            <a:ext cx="5475684"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CEivufW2IWs">
                  <a:extLst>
                    <a:ext uri="{A12FA001-AC4F-418D-AE19-62706E023703}">
                      <ahyp:hlinkClr xmlns:ahyp="http://schemas.microsoft.com/office/drawing/2018/hyperlinkcolor" val="tx"/>
                    </a:ext>
                  </a:extLst>
                </a:hlinkClick>
              </a:rPr>
              <a:t>https://www.youtube.com/watch?v=CEivufW2IWs</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4:38 minutes</a:t>
            </a:r>
          </a:p>
        </p:txBody>
      </p:sp>
      <p:pic>
        <p:nvPicPr>
          <p:cNvPr id="8" name="Online Media 7" title="Online Sexual Abuse Can Happen">
            <a:hlinkClick r:id="" action="ppaction://media"/>
            <a:extLst>
              <a:ext uri="{FF2B5EF4-FFF2-40B4-BE49-F238E27FC236}">
                <a16:creationId xmlns:a16="http://schemas.microsoft.com/office/drawing/2014/main" id="{A5006ACA-954F-AD09-A417-749A24BE3241}"/>
              </a:ext>
            </a:extLst>
          </p:cNvPr>
          <p:cNvPicPr>
            <a:picLocks noRot="1" noChangeAspect="1"/>
          </p:cNvPicPr>
          <p:nvPr>
            <a:videoFile r:link="rId1"/>
          </p:nvPr>
        </p:nvPicPr>
        <p:blipFill>
          <a:blip r:embed="rId4"/>
          <a:stretch>
            <a:fillRect/>
          </a:stretch>
        </p:blipFill>
        <p:spPr>
          <a:xfrm>
            <a:off x="2285998" y="1387595"/>
            <a:ext cx="13716000" cy="7743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06474" y="-7466"/>
            <a:ext cx="17675052" cy="722629"/>
          </a:xfrm>
          <a:prstGeom prst="rect">
            <a:avLst/>
          </a:prstGeom>
        </p:spPr>
        <p:txBody>
          <a:bodyPr lIns="0" tIns="0" rIns="0" bIns="0" rtlCol="0" anchor="t">
            <a:spAutoFit/>
          </a:bodyPr>
          <a:lstStyle/>
          <a:p>
            <a:pPr algn="ctr">
              <a:lnSpc>
                <a:spcPts val="5320"/>
              </a:lnSpc>
            </a:pPr>
            <a:r>
              <a:rPr lang="en-US" sz="3800" b="1">
                <a:solidFill>
                  <a:srgbClr val="FFFFFF"/>
                </a:solidFill>
                <a:latin typeface="Calibri (MS) Bold"/>
                <a:ea typeface="Calibri (MS) Bold"/>
                <a:cs typeface="Calibri (MS) Bold"/>
                <a:sym typeface="Calibri (MS) Bold"/>
              </a:rPr>
              <a:t>Fight Child Abuse “Online Sexual Abuse Can Happen” Teacher Led Discussion Questions</a:t>
            </a:r>
          </a:p>
        </p:txBody>
      </p:sp>
      <p:sp>
        <p:nvSpPr>
          <p:cNvPr id="6" name="TextBox 6"/>
          <p:cNvSpPr txBox="1"/>
          <p:nvPr/>
        </p:nvSpPr>
        <p:spPr>
          <a:xfrm>
            <a:off x="3035714" y="2964024"/>
            <a:ext cx="12216573" cy="49942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Kevin did not respect Kim or her boundaries. He showed several red flags that continued to escalate until he posted her private, intimate pictures online.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red flags did Kevin exhibit?</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should someone do if they are in a similar position?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246" y="0"/>
            <a:ext cx="18743647" cy="1028700"/>
            <a:chOff x="0" y="0"/>
            <a:chExt cx="4936598" cy="270933"/>
          </a:xfrm>
        </p:grpSpPr>
        <p:sp>
          <p:nvSpPr>
            <p:cNvPr id="3" name="Freeform 3"/>
            <p:cNvSpPr/>
            <p:nvPr/>
          </p:nvSpPr>
          <p:spPr>
            <a:xfrm>
              <a:off x="0" y="0"/>
              <a:ext cx="4936598" cy="270933"/>
            </a:xfrm>
            <a:custGeom>
              <a:avLst/>
              <a:gdLst/>
              <a:ahLst/>
              <a:cxnLst/>
              <a:rect l="l" t="t" r="r" b="b"/>
              <a:pathLst>
                <a:path w="4936598" h="270933">
                  <a:moveTo>
                    <a:pt x="0" y="0"/>
                  </a:moveTo>
                  <a:lnTo>
                    <a:pt x="4936598" y="0"/>
                  </a:lnTo>
                  <a:lnTo>
                    <a:pt x="4936598"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936598"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90843" y="3088543"/>
            <a:ext cx="8760948" cy="4928033"/>
          </a:xfrm>
          <a:custGeom>
            <a:avLst/>
            <a:gdLst/>
            <a:ahLst/>
            <a:cxnLst/>
            <a:rect l="l" t="t" r="r" b="b"/>
            <a:pathLst>
              <a:path w="8760948" h="4928033">
                <a:moveTo>
                  <a:pt x="0" y="0"/>
                </a:moveTo>
                <a:lnTo>
                  <a:pt x="8760948" y="0"/>
                </a:lnTo>
                <a:lnTo>
                  <a:pt x="8760948" y="4928033"/>
                </a:lnTo>
                <a:lnTo>
                  <a:pt x="0" y="492803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9899617" y="2368987"/>
            <a:ext cx="7924731" cy="6233795"/>
          </a:xfrm>
          <a:prstGeom prst="rect">
            <a:avLst/>
          </a:prstGeom>
        </p:spPr>
        <p:txBody>
          <a:bodyPr lIns="0" tIns="0" rIns="0" bIns="0" rtlCol="0" anchor="t">
            <a:spAutoFit/>
          </a:bodyPr>
          <a:lstStyle/>
          <a:p>
            <a:pPr algn="ctr">
              <a:lnSpc>
                <a:spcPts val="4479"/>
              </a:lnSpc>
            </a:pPr>
            <a:r>
              <a:rPr lang="en-US" sz="3199">
                <a:solidFill>
                  <a:srgbClr val="000000"/>
                </a:solidFill>
                <a:latin typeface="Calibri (MS)"/>
                <a:ea typeface="Calibri (MS)"/>
                <a:cs typeface="Calibri (MS)"/>
                <a:sym typeface="Calibri (MS)"/>
              </a:rPr>
              <a:t>A </a:t>
            </a:r>
            <a:r>
              <a:rPr lang="en-US" sz="3199" b="1">
                <a:solidFill>
                  <a:srgbClr val="000000"/>
                </a:solidFill>
                <a:latin typeface="Calibri (MS) Bold"/>
                <a:ea typeface="Calibri (MS) Bold"/>
                <a:cs typeface="Calibri (MS) Bold"/>
                <a:sym typeface="Calibri (MS) Bold"/>
              </a:rPr>
              <a:t>free service</a:t>
            </a:r>
            <a:r>
              <a:rPr lang="en-US" sz="3199">
                <a:solidFill>
                  <a:srgbClr val="000000"/>
                </a:solidFill>
                <a:latin typeface="Calibri (MS)"/>
                <a:ea typeface="Calibri (MS)"/>
                <a:cs typeface="Calibri (MS)"/>
                <a:sym typeface="Calibri (MS)"/>
              </a:rPr>
              <a:t> that can help you remove or stop the online sharing of nude, partially nude, or sexually explicit images or videos taken of you when you were </a:t>
            </a:r>
            <a:r>
              <a:rPr lang="en-US" sz="3199" b="1">
                <a:solidFill>
                  <a:srgbClr val="000000"/>
                </a:solidFill>
                <a:latin typeface="Calibri (MS) Bold"/>
                <a:ea typeface="Calibri (MS) Bold"/>
                <a:cs typeface="Calibri (MS) Bold"/>
                <a:sym typeface="Calibri (MS) Bold"/>
              </a:rPr>
              <a:t>under 18 years old</a:t>
            </a:r>
            <a:r>
              <a:rPr lang="en-US" sz="3199">
                <a:solidFill>
                  <a:srgbClr val="000000"/>
                </a:solidFill>
                <a:latin typeface="Calibri (MS)"/>
                <a:ea typeface="Calibri (MS)"/>
                <a:cs typeface="Calibri (MS)"/>
                <a:sym typeface="Calibri (MS)"/>
              </a:rPr>
              <a:t>.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You can remain </a:t>
            </a:r>
            <a:r>
              <a:rPr lang="en-US" sz="3199" b="1">
                <a:solidFill>
                  <a:srgbClr val="000000"/>
                </a:solidFill>
                <a:latin typeface="Calibri (MS) Bold"/>
                <a:ea typeface="Calibri (MS) Bold"/>
                <a:cs typeface="Calibri (MS) Bold"/>
                <a:sym typeface="Calibri (MS) Bold"/>
              </a:rPr>
              <a:t>anonymous</a:t>
            </a:r>
            <a:r>
              <a:rPr lang="en-US" sz="3199">
                <a:solidFill>
                  <a:srgbClr val="000000"/>
                </a:solidFill>
                <a:latin typeface="Calibri (MS)"/>
                <a:ea typeface="Calibri (MS)"/>
                <a:cs typeface="Calibri (MS)"/>
                <a:sym typeface="Calibri (MS)"/>
              </a:rPr>
              <a:t> while using the service and you will not have to send your images or videos to anyone. </a:t>
            </a:r>
          </a:p>
          <a:p>
            <a:pPr algn="ctr">
              <a:lnSpc>
                <a:spcPts val="4479"/>
              </a:lnSpc>
            </a:pPr>
            <a:endParaRPr lang="en-US" sz="3199">
              <a:solidFill>
                <a:srgbClr val="000000"/>
              </a:solidFill>
              <a:latin typeface="Calibri (MS)"/>
              <a:ea typeface="Calibri (MS)"/>
              <a:cs typeface="Calibri (MS)"/>
              <a:sym typeface="Calibri (MS)"/>
            </a:endParaRPr>
          </a:p>
          <a:p>
            <a:pPr algn="ctr">
              <a:lnSpc>
                <a:spcPts val="4479"/>
              </a:lnSpc>
            </a:pPr>
            <a:r>
              <a:rPr lang="en-US" sz="3199">
                <a:solidFill>
                  <a:srgbClr val="000000"/>
                </a:solidFill>
                <a:latin typeface="Calibri (MS)"/>
                <a:ea typeface="Calibri (MS)"/>
                <a:cs typeface="Calibri (MS)"/>
                <a:sym typeface="Calibri (MS)"/>
              </a:rPr>
              <a:t>It will work on public or unencrypted online platforms that have agreed to participate.</a:t>
            </a:r>
          </a:p>
        </p:txBody>
      </p:sp>
      <p:sp>
        <p:nvSpPr>
          <p:cNvPr id="7" name="TextBox 7"/>
          <p:cNvSpPr txBox="1"/>
          <p:nvPr/>
        </p:nvSpPr>
        <p:spPr>
          <a:xfrm>
            <a:off x="6076236" y="-15875"/>
            <a:ext cx="6135529"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NCMEC “Take It Down”</a:t>
            </a:r>
          </a:p>
        </p:txBody>
      </p:sp>
      <p:sp>
        <p:nvSpPr>
          <p:cNvPr id="8" name="TextBox 8"/>
          <p:cNvSpPr txBox="1"/>
          <p:nvPr/>
        </p:nvSpPr>
        <p:spPr>
          <a:xfrm>
            <a:off x="7871685" y="1166734"/>
            <a:ext cx="2027932" cy="680085"/>
          </a:xfrm>
          <a:prstGeom prst="rect">
            <a:avLst/>
          </a:prstGeom>
        </p:spPr>
        <p:txBody>
          <a:bodyPr lIns="0" tIns="0" rIns="0" bIns="0" rtlCol="0" anchor="t">
            <a:spAutoFit/>
          </a:bodyPr>
          <a:lstStyle/>
          <a:p>
            <a:pPr algn="ctr">
              <a:lnSpc>
                <a:spcPts val="5040"/>
              </a:lnSpc>
            </a:pPr>
            <a:r>
              <a:rPr lang="en-US" sz="3600" b="1">
                <a:solidFill>
                  <a:srgbClr val="000000"/>
                </a:solidFill>
                <a:latin typeface="Calibri (MS) Bold"/>
                <a:ea typeface="Calibri (MS) Bold"/>
                <a:cs typeface="Calibri (MS) Bold"/>
                <a:sym typeface="Calibri (MS) Bold"/>
              </a:rPr>
              <a:t>What is it?</a:t>
            </a:r>
          </a:p>
        </p:txBody>
      </p:sp>
      <p:sp>
        <p:nvSpPr>
          <p:cNvPr id="9" name="TextBox 9"/>
          <p:cNvSpPr txBox="1"/>
          <p:nvPr/>
        </p:nvSpPr>
        <p:spPr>
          <a:xfrm>
            <a:off x="5508976" y="9754180"/>
            <a:ext cx="72700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takeitdown.ncmec.org">
                  <a:extLst>
                    <a:ext uri="{A12FA001-AC4F-418D-AE19-62706E023703}">
                      <ahyp:hlinkClr xmlns:ahyp="http://schemas.microsoft.com/office/drawing/2018/hyperlinkcolor" val="tx"/>
                    </a:ext>
                  </a:extLst>
                </a:hlinkClick>
              </a:rPr>
              <a:t>https://takeitdown.ncmec.org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7459"/>
            <a:ext cx="18288000" cy="1877158"/>
            <a:chOff x="0" y="-123117"/>
            <a:chExt cx="4816593" cy="49439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23117"/>
              <a:ext cx="4816593" cy="494395"/>
            </a:xfrm>
            <a:prstGeom prst="rect">
              <a:avLst/>
            </a:prstGeom>
          </p:spPr>
          <p:txBody>
            <a:bodyPr lIns="50800" tIns="50800" rIns="50800" bIns="50800" rtlCol="0" anchor="ctr"/>
            <a:lstStyle/>
            <a:p>
              <a:pPr algn="ctr">
                <a:lnSpc>
                  <a:spcPts val="7000"/>
                </a:lnSpc>
              </a:pPr>
              <a:r>
                <a:rPr lang="en-US" sz="5000" b="1" dirty="0">
                  <a:solidFill>
                    <a:srgbClr val="FFFFFF"/>
                  </a:solidFill>
                  <a:latin typeface="Calibri (MS) Bold"/>
                  <a:ea typeface="Calibri (MS) Bold"/>
                  <a:cs typeface="Calibri (MS) Bold"/>
                  <a:sym typeface="Calibri (MS) Bold"/>
                </a:rPr>
                <a:t>NCMEC “Rewind” Video</a:t>
              </a:r>
            </a:p>
          </p:txBody>
        </p:sp>
      </p:grpSp>
      <p:sp>
        <p:nvSpPr>
          <p:cNvPr id="5" name="TextBox 5"/>
          <p:cNvSpPr txBox="1"/>
          <p:nvPr/>
        </p:nvSpPr>
        <p:spPr>
          <a:xfrm>
            <a:off x="6405711" y="9715500"/>
            <a:ext cx="547657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hlinkClick r:id="rId3" tooltip="https://www.youtube.com/watch?v=pAaXbBzVdJE">
                  <a:extLst>
                    <a:ext uri="{A12FA001-AC4F-418D-AE19-62706E023703}">
                      <ahyp:hlinkClr xmlns:ahyp="http://schemas.microsoft.com/office/drawing/2018/hyperlinkcolor" val="tx"/>
                    </a:ext>
                  </a:extLst>
                </a:hlinkClick>
              </a:rPr>
              <a:t>Source: </a:t>
            </a:r>
            <a:r>
              <a:rPr lang="en-US" sz="1800" u="sng" dirty="0">
                <a:latin typeface="Calibri (MS)"/>
                <a:ea typeface="Calibri (MS)"/>
                <a:cs typeface="Calibri (MS)"/>
                <a:sym typeface="Calibri (MS)"/>
                <a:hlinkClick r:id="rId3" tooltip="https://www.youtube.com/watch?v=pAaXbBzVdJE">
                  <a:extLst>
                    <a:ext uri="{A12FA001-AC4F-418D-AE19-62706E023703}">
                      <ahyp:hlinkClr xmlns:ahyp="http://schemas.microsoft.com/office/drawing/2018/hyperlinkcolor" val="tx"/>
                    </a:ext>
                  </a:extLst>
                </a:hlinkClick>
              </a:rPr>
              <a:t>https://www.youtube.com/watch?v=pAaXbBzVdJE</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0:30 minutes</a:t>
            </a:r>
          </a:p>
        </p:txBody>
      </p:sp>
      <p:pic>
        <p:nvPicPr>
          <p:cNvPr id="8" name="Online Media 7" title="Take It Down: Rewind (Full Trailer)">
            <a:hlinkClick r:id="" action="ppaction://media"/>
            <a:extLst>
              <a:ext uri="{FF2B5EF4-FFF2-40B4-BE49-F238E27FC236}">
                <a16:creationId xmlns:a16="http://schemas.microsoft.com/office/drawing/2014/main" id="{9FC83596-A417-51F1-B22E-97B9A7C5955D}"/>
              </a:ext>
            </a:extLst>
          </p:cNvPr>
          <p:cNvPicPr>
            <a:picLocks noRot="1" noChangeAspect="1"/>
          </p:cNvPicPr>
          <p:nvPr>
            <a:videoFile r:link="rId1"/>
          </p:nvPr>
        </p:nvPicPr>
        <p:blipFill>
          <a:blip r:embed="rId4"/>
          <a:stretch>
            <a:fillRect/>
          </a:stretch>
        </p:blipFill>
        <p:spPr>
          <a:xfrm>
            <a:off x="2345804" y="1305353"/>
            <a:ext cx="13596387" cy="7676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38100"/>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1499879" y="1623217"/>
            <a:ext cx="15288242" cy="7466146"/>
          </a:xfrm>
          <a:prstGeom prst="rect">
            <a:avLst/>
          </a:prstGeom>
        </p:spPr>
        <p:txBody>
          <a:bodyPr lIns="0" tIns="0" rIns="0" bIns="0" rtlCol="0" anchor="t">
            <a:spAutoFit/>
          </a:bodyPr>
          <a:lstStyle/>
          <a:p>
            <a:pPr marL="690881" lvl="1" indent="-345440" algn="l">
              <a:lnSpc>
                <a:spcPts val="4480"/>
              </a:lnSpc>
              <a:buAutoNum type="arabicPeriod"/>
            </a:pPr>
            <a:r>
              <a:rPr lang="en-US" sz="3200" dirty="0">
                <a:latin typeface="Calibri (MS)"/>
                <a:ea typeface="Calibri (MS)"/>
                <a:cs typeface="Calibri (MS)"/>
                <a:sym typeface="Calibri (MS)"/>
              </a:rPr>
              <a:t>I pledge to not create or share real or AI-generated sexually explicit images of myself or my peers. Next up- review the </a:t>
            </a:r>
            <a:r>
              <a:rPr lang="en-US" sz="3200" u="sng" dirty="0">
                <a:latin typeface="Calibri (MS)"/>
                <a:ea typeface="Calibri (MS)"/>
                <a:cs typeface="Calibri (MS)"/>
                <a:sym typeface="Calibri (MS)"/>
                <a:hlinkClick r:id="rId3" tooltip="https://www.dhs.gov/sites/default/files/2025-07/25_0801_k2p_p2p_peer-crimes-teens.pdf">
                  <a:extLst>
                    <a:ext uri="{A12FA001-AC4F-418D-AE19-62706E023703}">
                      <ahyp:hlinkClr xmlns:ahyp="http://schemas.microsoft.com/office/drawing/2018/hyperlinkcolor" val="tx"/>
                    </a:ext>
                  </a:extLst>
                </a:hlinkClick>
              </a:rPr>
              <a:t>How2Spot Peer-on-Peer Risks: A Guide for Teens</a:t>
            </a:r>
            <a:r>
              <a:rPr lang="en-US" sz="3200" dirty="0">
                <a:latin typeface="Calibri (MS)"/>
                <a:ea typeface="Calibri (MS)"/>
                <a:cs typeface="Calibri (MS)"/>
                <a:sym typeface="Calibri (MS)"/>
              </a:rPr>
              <a:t>.</a:t>
            </a:r>
          </a:p>
          <a:p>
            <a:pPr marL="690881" lvl="1" indent="-345440" algn="l">
              <a:lnSpc>
                <a:spcPts val="4480"/>
              </a:lnSpc>
              <a:buAutoNum type="arabicPeriod"/>
            </a:pPr>
            <a:r>
              <a:rPr lang="en-US" sz="3200" dirty="0">
                <a:latin typeface="Calibri (MS)"/>
                <a:ea typeface="Calibri (MS)"/>
                <a:cs typeface="Calibri (MS)"/>
                <a:sym typeface="Calibri (MS)"/>
              </a:rPr>
              <a:t>I pledge to review the </a:t>
            </a:r>
            <a:r>
              <a:rPr lang="en-US" sz="3200" u="sng" dirty="0">
                <a:latin typeface="Calibri (MS)"/>
                <a:ea typeface="Calibri (MS)"/>
                <a:cs typeface="Calibri (MS)"/>
                <a:sym typeface="Calibri (MS)"/>
                <a:hlinkClick r:id="rId4" tooltip="https://www.dhs.gov/sites/default/files/2025-07/25_0801_k2p_p2p-Exit-Checklist-Kids-Teens.pdf">
                  <a:extLst>
                    <a:ext uri="{A12FA001-AC4F-418D-AE19-62706E023703}">
                      <ahyp:hlinkClr xmlns:ahyp="http://schemas.microsoft.com/office/drawing/2018/hyperlinkcolor" val="tx"/>
                    </a:ext>
                  </a:extLst>
                </a:hlinkClick>
              </a:rPr>
              <a:t>Exit Strategy Checklist</a:t>
            </a:r>
            <a:r>
              <a:rPr lang="en-US" sz="3200" dirty="0">
                <a:latin typeface="Calibri (MS)"/>
                <a:ea typeface="Calibri (MS)"/>
                <a:cs typeface="Calibri (MS)"/>
                <a:sym typeface="Calibri (MS)"/>
              </a:rPr>
              <a:t>, create my own exit strategy and talk about this with my friends so we are prepared if something goes sideways online or doesn’t feel right.</a:t>
            </a:r>
          </a:p>
          <a:p>
            <a:pPr marL="690881" lvl="1" indent="-345440" algn="l">
              <a:lnSpc>
                <a:spcPts val="4480"/>
              </a:lnSpc>
              <a:buAutoNum type="arabicPeriod"/>
            </a:pPr>
            <a:r>
              <a:rPr lang="en-US" sz="3200" dirty="0">
                <a:latin typeface="Calibri (MS)"/>
                <a:ea typeface="Calibri (MS)"/>
                <a:cs typeface="Calibri (MS)"/>
                <a:sym typeface="Calibri (MS)"/>
              </a:rPr>
              <a:t>I pledge to bookmark the </a:t>
            </a:r>
            <a:r>
              <a:rPr lang="en-US" sz="3200" u="sng" dirty="0">
                <a:latin typeface="Calibri (MS)"/>
                <a:ea typeface="Calibri (MS)"/>
                <a:cs typeface="Calibri (MS)"/>
                <a:sym typeface="Calibri (MS)"/>
                <a:hlinkClick r:id="rId5" tooltip="https://www.dhs.gov/know2protect/how-to-report">
                  <a:extLst>
                    <a:ext uri="{A12FA001-AC4F-418D-AE19-62706E023703}">
                      <ahyp:hlinkClr xmlns:ahyp="http://schemas.microsoft.com/office/drawing/2018/hyperlinkcolor" val="tx"/>
                    </a:ext>
                  </a:extLst>
                </a:hlinkClick>
              </a:rPr>
              <a:t>How2Report</a:t>
            </a:r>
            <a:r>
              <a:rPr lang="en-US" sz="3200" dirty="0">
                <a:latin typeface="Calibri (MS)"/>
                <a:ea typeface="Calibri (MS)"/>
                <a:cs typeface="Calibri (MS)"/>
                <a:sym typeface="Calibri (MS)"/>
              </a:rPr>
              <a:t> page and review the </a:t>
            </a:r>
            <a:r>
              <a:rPr lang="en-US" sz="3200" u="sng" dirty="0">
                <a:latin typeface="Calibri (MS)"/>
                <a:ea typeface="Calibri (MS)"/>
                <a:cs typeface="Calibri (MS)"/>
                <a:sym typeface="Calibri (MS)"/>
                <a:hlinkClick r:id="rId6" tooltip="https://www.dhs.gov/sites/default/files/2025-07/25_0801_k2p_p2p_support-directory.pdf">
                  <a:extLst>
                    <a:ext uri="{A12FA001-AC4F-418D-AE19-62706E023703}">
                      <ahyp:hlinkClr xmlns:ahyp="http://schemas.microsoft.com/office/drawing/2018/hyperlinkcolor" val="tx"/>
                    </a:ext>
                  </a:extLst>
                </a:hlinkClick>
              </a:rPr>
              <a:t>You’re Never Alone Support Directory</a:t>
            </a:r>
            <a:r>
              <a:rPr lang="en-US" sz="3200" dirty="0">
                <a:latin typeface="Calibri (MS)"/>
                <a:ea typeface="Calibri (MS)"/>
                <a:cs typeface="Calibri (MS)"/>
                <a:sym typeface="Calibri (MS)"/>
              </a:rPr>
              <a:t> resource in case online exploitation happens to me or a friend.</a:t>
            </a:r>
          </a:p>
          <a:p>
            <a:pPr marL="690881" lvl="1" indent="-345440" algn="l">
              <a:lnSpc>
                <a:spcPts val="4480"/>
              </a:lnSpc>
              <a:buAutoNum type="arabicPeriod"/>
            </a:pPr>
            <a:r>
              <a:rPr lang="en-US" sz="3200" dirty="0">
                <a:solidFill>
                  <a:srgbClr val="000000"/>
                </a:solidFill>
                <a:latin typeface="Calibri (MS)"/>
                <a:ea typeface="Calibri (MS)"/>
                <a:cs typeface="Calibri (MS)"/>
                <a:sym typeface="Calibri (MS)"/>
              </a:rPr>
              <a:t>I pledge to set all my apps, games, social media accounts and devices to private and to turn off location data services on social media and all apps, except the ones my family and I need.</a:t>
            </a:r>
          </a:p>
          <a:p>
            <a:pPr marL="690881" lvl="1" indent="-345440" algn="l">
              <a:lnSpc>
                <a:spcPts val="4480"/>
              </a:lnSpc>
              <a:buAutoNum type="arabicPeriod"/>
            </a:pPr>
            <a:r>
              <a:rPr lang="en-US" sz="3200" dirty="0">
                <a:solidFill>
                  <a:srgbClr val="000000"/>
                </a:solidFill>
                <a:latin typeface="Calibri (MS)"/>
                <a:ea typeface="Calibri (MS)"/>
                <a:cs typeface="Calibri (MS)"/>
                <a:sym typeface="Calibri (MS)"/>
              </a:rPr>
              <a:t>I pledge to know who is on my friends and followers lists, remove strangers and only accept people I know in real life and block or remove anyone who makes me feel uncomfortable.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38100"/>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3101455" y="1965719"/>
            <a:ext cx="12085089" cy="765175"/>
          </a:xfrm>
          <a:prstGeom prst="rect">
            <a:avLst/>
          </a:prstGeom>
        </p:spPr>
        <p:txBody>
          <a:bodyPr lIns="0" tIns="0" rIns="0" bIns="0" rtlCol="0" anchor="t">
            <a:spAutoFit/>
          </a:bodyPr>
          <a:lstStyle/>
          <a:p>
            <a:pPr algn="ctr">
              <a:lnSpc>
                <a:spcPts val="5599"/>
              </a:lnSpc>
            </a:pPr>
            <a:r>
              <a:rPr lang="en-US" sz="3999" b="1">
                <a:solidFill>
                  <a:srgbClr val="000000"/>
                </a:solidFill>
                <a:latin typeface="Calibri (MS) Bold"/>
                <a:ea typeface="Calibri (MS) Bold"/>
                <a:cs typeface="Calibri (MS) Bold"/>
                <a:sym typeface="Calibri (MS) Bold"/>
              </a:rPr>
              <a:t>For more information, please scan the QR code below.</a:t>
            </a:r>
          </a:p>
        </p:txBody>
      </p:sp>
      <p:pic>
        <p:nvPicPr>
          <p:cNvPr id="8" name="Picture 8"/>
          <p:cNvPicPr>
            <a:picLocks noChangeAspect="1"/>
          </p:cNvPicPr>
          <p:nvPr/>
        </p:nvPicPr>
        <p:blipFill>
          <a:blip r:embed="rId3"/>
          <a:stretch>
            <a:fillRect/>
          </a:stretch>
        </p:blipFill>
        <p:spPr>
          <a:xfrm>
            <a:off x="6133048" y="3089951"/>
            <a:ext cx="6021904" cy="60219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38100"/>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3625850"/>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connectforfreedom.org/wp-content/uploads/2025/07/Top-5-Quiz-Online-Decisions.pptx">
                  <a:extLst>
                    <a:ext uri="{A12FA001-AC4F-418D-AE19-62706E023703}">
                      <ahyp:hlinkClr xmlns:ahyp="http://schemas.microsoft.com/office/drawing/2018/hyperlinkcolor" val="tx"/>
                    </a:ext>
                  </a:extLst>
                </a:hlinkClick>
              </a:rPr>
              <a:t>Connect for Freedom </a:t>
            </a:r>
          </a:p>
          <a:p>
            <a:pPr algn="ctr">
              <a:lnSpc>
                <a:spcPts val="7000"/>
              </a:lnSpc>
            </a:pPr>
            <a:r>
              <a:rPr lang="en-US" sz="5000" u="sng" dirty="0">
                <a:latin typeface="Calibri (MS)"/>
                <a:ea typeface="Calibri (MS)"/>
                <a:cs typeface="Calibri (MS)"/>
                <a:sym typeface="Calibri (MS)"/>
                <a:hlinkClick r:id="rId2" tooltip="https://connectforfreedom.org/wp-content/uploads/2025/07/Top-5-Quiz-Online-Decisions.pptx">
                  <a:extLst>
                    <a:ext uri="{A12FA001-AC4F-418D-AE19-62706E023703}">
                      <ahyp:hlinkClr xmlns:ahyp="http://schemas.microsoft.com/office/drawing/2018/hyperlinkcolor" val="tx"/>
                    </a:ext>
                  </a:extLst>
                </a:hlinkClick>
              </a:rPr>
              <a:t>Top 5 Quiz Online Decisions</a:t>
            </a:r>
            <a:r>
              <a:rPr lang="en-US" sz="5000" dirty="0">
                <a:latin typeface="Calibri (MS)"/>
                <a:ea typeface="Calibri (MS)"/>
                <a:cs typeface="Calibri (MS)"/>
                <a:sym typeface="Calibri (M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0" y="-10945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Lesson Handout from NCMEC</a:t>
            </a:r>
          </a:p>
        </p:txBody>
      </p:sp>
      <p:sp>
        <p:nvSpPr>
          <p:cNvPr id="6" name="Freeform 6"/>
          <p:cNvSpPr/>
          <p:nvPr/>
        </p:nvSpPr>
        <p:spPr>
          <a:xfrm>
            <a:off x="5508298" y="858923"/>
            <a:ext cx="7271404" cy="9428077"/>
          </a:xfrm>
          <a:custGeom>
            <a:avLst/>
            <a:gdLst/>
            <a:ahLst/>
            <a:cxnLst/>
            <a:rect l="l" t="t" r="r" b="b"/>
            <a:pathLst>
              <a:path w="7271404" h="9428077">
                <a:moveTo>
                  <a:pt x="0" y="0"/>
                </a:moveTo>
                <a:lnTo>
                  <a:pt x="7271404" y="0"/>
                </a:lnTo>
                <a:lnTo>
                  <a:pt x="7271404" y="9428077"/>
                </a:lnTo>
                <a:lnTo>
                  <a:pt x="0" y="942807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3980751" y="8327707"/>
            <a:ext cx="1040353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dibbleinstitute.org/wp-new/wp-content/uploads/2019/11/Sexting-Advice-For-Teens.pdf">
                  <a:extLst>
                    <a:ext uri="{A12FA001-AC4F-418D-AE19-62706E023703}">
                      <ahyp:hlinkClr xmlns:ahyp="http://schemas.microsoft.com/office/drawing/2018/hyperlinkcolor" val="tx"/>
                    </a:ext>
                  </a:extLst>
                </a:hlinkClick>
              </a:rPr>
              <a:t>The Dibble Institute “Sexting Advice for Teens” Handout</a:t>
            </a:r>
          </a:p>
        </p:txBody>
      </p:sp>
      <p:sp>
        <p:nvSpPr>
          <p:cNvPr id="4" name="TextBox 4"/>
          <p:cNvSpPr txBox="1"/>
          <p:nvPr/>
        </p:nvSpPr>
        <p:spPr>
          <a:xfrm>
            <a:off x="3623414" y="2235831"/>
            <a:ext cx="1100182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3" tooltip="https://www.youtube.com/watch?v=CEivufW2IWs">
                  <a:extLst>
                    <a:ext uri="{A12FA001-AC4F-418D-AE19-62706E023703}">
                      <ahyp:hlinkClr xmlns:ahyp="http://schemas.microsoft.com/office/drawing/2018/hyperlinkcolor" val="tx"/>
                    </a:ext>
                  </a:extLst>
                </a:hlinkClick>
              </a:rPr>
              <a:t>Fight Child Abuse "Online Sexual Abuse Can Happen" Video</a:t>
            </a:r>
          </a:p>
        </p:txBody>
      </p:sp>
      <p:sp>
        <p:nvSpPr>
          <p:cNvPr id="5" name="TextBox 5"/>
          <p:cNvSpPr txBox="1"/>
          <p:nvPr/>
        </p:nvSpPr>
        <p:spPr>
          <a:xfrm>
            <a:off x="4536817" y="9198292"/>
            <a:ext cx="9214366"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connectforfreedom.org/wp-content/uploads/2025/07/Top-5-Quiz-Online-Decisions.pptx">
                  <a:extLst>
                    <a:ext uri="{A12FA001-AC4F-418D-AE19-62706E023703}">
                      <ahyp:hlinkClr xmlns:ahyp="http://schemas.microsoft.com/office/drawing/2018/hyperlinkcolor" val="tx"/>
                    </a:ext>
                  </a:extLst>
                </a:hlinkClick>
              </a:rPr>
              <a:t>Connect for Freedom Top 5 Quiz Online Decisions</a:t>
            </a:r>
          </a:p>
        </p:txBody>
      </p:sp>
      <p:sp>
        <p:nvSpPr>
          <p:cNvPr id="6" name="TextBox 6"/>
          <p:cNvSpPr txBox="1"/>
          <p:nvPr/>
        </p:nvSpPr>
        <p:spPr>
          <a:xfrm>
            <a:off x="6908721" y="3104198"/>
            <a:ext cx="4431209"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5" tooltip="https://www.youtube.com/watch?v=pAaXbBzVdJE">
                  <a:extLst>
                    <a:ext uri="{A12FA001-AC4F-418D-AE19-62706E023703}">
                      <ahyp:hlinkClr xmlns:ahyp="http://schemas.microsoft.com/office/drawing/2018/hyperlinkcolor" val="tx"/>
                    </a:ext>
                  </a:extLst>
                </a:hlinkClick>
              </a:rPr>
              <a:t>NCMEC "Rewind" Video</a:t>
            </a:r>
          </a:p>
        </p:txBody>
      </p:sp>
      <p:sp>
        <p:nvSpPr>
          <p:cNvPr id="7" name="TextBox 7"/>
          <p:cNvSpPr txBox="1"/>
          <p:nvPr/>
        </p:nvSpPr>
        <p:spPr>
          <a:xfrm>
            <a:off x="1094854" y="1367464"/>
            <a:ext cx="1609829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6" tooltip="https://www.youtube.com/watch?v=ottnH427Fr8">
                  <a:extLst>
                    <a:ext uri="{A12FA001-AC4F-418D-AE19-62706E023703}">
                      <ahyp:hlinkClr xmlns:ahyp="http://schemas.microsoft.com/office/drawing/2018/hyperlinkcolor" val="tx"/>
                    </a:ext>
                  </a:extLst>
                </a:hlinkClick>
              </a:rPr>
              <a:t>Common Sense Education "Teen Voices: Oversharing and Your Digital Footprint" Video</a:t>
            </a:r>
          </a:p>
        </p:txBody>
      </p:sp>
      <p:sp>
        <p:nvSpPr>
          <p:cNvPr id="8" name="TextBox 8"/>
          <p:cNvSpPr txBox="1"/>
          <p:nvPr/>
        </p:nvSpPr>
        <p:spPr>
          <a:xfrm>
            <a:off x="5419576" y="3974782"/>
            <a:ext cx="74094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7" tooltip="https://www.dhs.gov/know2protect/p2p/teens">
                  <a:extLst>
                    <a:ext uri="{A12FA001-AC4F-418D-AE19-62706E023703}">
                      <ahyp:hlinkClr xmlns:ahyp="http://schemas.microsoft.com/office/drawing/2018/hyperlinkcolor" val="tx"/>
                    </a:ext>
                  </a:extLst>
                </a:hlinkClick>
              </a:rPr>
              <a:t>know2protect Pledge2Protect for Teens</a:t>
            </a:r>
          </a:p>
        </p:txBody>
      </p:sp>
      <p:sp>
        <p:nvSpPr>
          <p:cNvPr id="9" name="TextBox 9"/>
          <p:cNvSpPr txBox="1"/>
          <p:nvPr/>
        </p:nvSpPr>
        <p:spPr>
          <a:xfrm>
            <a:off x="3295472" y="4845368"/>
            <a:ext cx="1177409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8" tooltip="https://www.dhs.gov/know2protect/publication/how2spot-peer-peer-risks-guide-teens">
                  <a:extLst>
                    <a:ext uri="{A12FA001-AC4F-418D-AE19-62706E023703}">
                      <ahyp:hlinkClr xmlns:ahyp="http://schemas.microsoft.com/office/drawing/2018/hyperlinkcolor" val="tx"/>
                    </a:ext>
                  </a:extLst>
                </a:hlinkClick>
              </a:rPr>
              <a:t>know2protect How2Spot Peer-on-Peer Risks: A Guide for Teens</a:t>
            </a:r>
          </a:p>
        </p:txBody>
      </p:sp>
      <p:sp>
        <p:nvSpPr>
          <p:cNvPr id="10" name="TextBox 10"/>
          <p:cNvSpPr txBox="1"/>
          <p:nvPr/>
        </p:nvSpPr>
        <p:spPr>
          <a:xfrm>
            <a:off x="6025247" y="5715952"/>
            <a:ext cx="68038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9" tooltip="https://www.dhs.gov/sites/default/files/2025-07/25_0801_k2p_p2p-Exit-Checklist-Kids-Teens.pdf">
                  <a:extLst>
                    <a:ext uri="{A12FA001-AC4F-418D-AE19-62706E023703}">
                      <ahyp:hlinkClr xmlns:ahyp="http://schemas.microsoft.com/office/drawing/2018/hyperlinkcolor" val="tx"/>
                    </a:ext>
                  </a:extLst>
                </a:hlinkClick>
              </a:rPr>
              <a:t>know2protect Exit Strategy Checklist</a:t>
            </a:r>
          </a:p>
        </p:txBody>
      </p:sp>
      <p:sp>
        <p:nvSpPr>
          <p:cNvPr id="11" name="TextBox 11"/>
          <p:cNvSpPr txBox="1"/>
          <p:nvPr/>
        </p:nvSpPr>
        <p:spPr>
          <a:xfrm>
            <a:off x="6908721" y="6586537"/>
            <a:ext cx="507301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0" tooltip="https://www.dhs.gov/know2protect/how-to-report">
                  <a:extLst>
                    <a:ext uri="{A12FA001-AC4F-418D-AE19-62706E023703}">
                      <ahyp:hlinkClr xmlns:ahyp="http://schemas.microsoft.com/office/drawing/2018/hyperlinkcolor" val="tx"/>
                    </a:ext>
                  </a:extLst>
                </a:hlinkClick>
              </a:rPr>
              <a:t>know2protect How2Report</a:t>
            </a:r>
          </a:p>
        </p:txBody>
      </p:sp>
      <p:sp>
        <p:nvSpPr>
          <p:cNvPr id="12" name="TextBox 12"/>
          <p:cNvSpPr txBox="1"/>
          <p:nvPr/>
        </p:nvSpPr>
        <p:spPr>
          <a:xfrm>
            <a:off x="4575334" y="7457122"/>
            <a:ext cx="9989400"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1" tooltip="https://www.dhs.gov/sites/default/files/2025-07/25_0801_k2p_p2p_support-directory.pdf">
                  <a:extLst>
                    <a:ext uri="{A12FA001-AC4F-418D-AE19-62706E023703}">
                      <ahyp:hlinkClr xmlns:ahyp="http://schemas.microsoft.com/office/drawing/2018/hyperlinkcolor" val="tx"/>
                    </a:ext>
                  </a:extLst>
                </a:hlinkClick>
              </a:rPr>
              <a:t>know2protect You’re Never Alone Support Directory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3495805" y="3633564"/>
            <a:ext cx="10785023" cy="5480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Posting negative or harmful things online can impact:</a:t>
            </a:r>
          </a:p>
        </p:txBody>
      </p:sp>
      <p:sp>
        <p:nvSpPr>
          <p:cNvPr id="10" name="TextBox 10"/>
          <p:cNvSpPr txBox="1"/>
          <p:nvPr/>
        </p:nvSpPr>
        <p:spPr>
          <a:xfrm>
            <a:off x="7426077" y="7720424"/>
            <a:ext cx="3435846" cy="548006"/>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NCMEC “Take It Down”</a:t>
            </a:r>
          </a:p>
        </p:txBody>
      </p:sp>
      <p:sp>
        <p:nvSpPr>
          <p:cNvPr id="11" name="TextBox 11"/>
          <p:cNvSpPr txBox="1"/>
          <p:nvPr/>
        </p:nvSpPr>
        <p:spPr>
          <a:xfrm>
            <a:off x="6556168" y="1063987"/>
            <a:ext cx="5476518" cy="5480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Type of content to never post online:</a:t>
            </a:r>
          </a:p>
        </p:txBody>
      </p:sp>
      <p:sp>
        <p:nvSpPr>
          <p:cNvPr id="12" name="TextBox 12"/>
          <p:cNvSpPr txBox="1"/>
          <p:nvPr/>
        </p:nvSpPr>
        <p:spPr>
          <a:xfrm>
            <a:off x="10524476" y="1851115"/>
            <a:ext cx="6160145"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Harmful/abusive words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Threats to someone’s safety</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Racist, sexist, and prejudiced language</a:t>
            </a:r>
          </a:p>
        </p:txBody>
      </p:sp>
      <p:sp>
        <p:nvSpPr>
          <p:cNvPr id="13" name="TextBox 13"/>
          <p:cNvSpPr txBox="1"/>
          <p:nvPr/>
        </p:nvSpPr>
        <p:spPr>
          <a:xfrm>
            <a:off x="4236812" y="1856834"/>
            <a:ext cx="4075658"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Images of alcohol/drugs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Sexual content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Profanity</a:t>
            </a:r>
          </a:p>
        </p:txBody>
      </p:sp>
      <p:sp>
        <p:nvSpPr>
          <p:cNvPr id="14" name="TextBox 14"/>
          <p:cNvSpPr txBox="1"/>
          <p:nvPr/>
        </p:nvSpPr>
        <p:spPr>
          <a:xfrm>
            <a:off x="7055382" y="4221891"/>
            <a:ext cx="4474964" cy="20339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People’s perception of you</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Education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College opportunities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Job opportunities</a:t>
            </a:r>
          </a:p>
        </p:txBody>
      </p:sp>
      <p:sp>
        <p:nvSpPr>
          <p:cNvPr id="15" name="TextBox 15"/>
          <p:cNvSpPr txBox="1"/>
          <p:nvPr/>
        </p:nvSpPr>
        <p:spPr>
          <a:xfrm>
            <a:off x="3495805" y="8383244"/>
            <a:ext cx="10785023" cy="15386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A free service that can help you remove or stop the online sharing of nude, partially nude, or sexually explicit images or videos taken of you when you were under 18 years old.</a:t>
            </a:r>
          </a:p>
        </p:txBody>
      </p:sp>
      <p:sp>
        <p:nvSpPr>
          <p:cNvPr id="16" name="TextBox 16"/>
          <p:cNvSpPr txBox="1"/>
          <p:nvPr/>
        </p:nvSpPr>
        <p:spPr>
          <a:xfrm>
            <a:off x="2373357" y="6484396"/>
            <a:ext cx="13029919" cy="1024255"/>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Sexting </a:t>
            </a:r>
            <a:r>
              <a:rPr lang="en-US" sz="2800">
                <a:solidFill>
                  <a:srgbClr val="000000"/>
                </a:solidFill>
                <a:latin typeface="Calibri (MS)"/>
                <a:ea typeface="Calibri (MS)"/>
                <a:cs typeface="Calibri (MS)"/>
                <a:sym typeface="Calibri (MS)"/>
              </a:rPr>
              <a:t>is sending, forwarding, or receiving a sexually explicit message, nude or partially nude image or video via cell phone, computer, or other electronic device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336468" y="783788"/>
            <a:ext cx="11463686" cy="93903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Online Safety</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Common Sense Education “Teen Voices: Oversharing and Your Digital Footprint” Video (3.5 min.)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Sexting</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Fight Child Abuse “Online Sexual Abuse Can Happen” Video (4.5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Take It Down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 NCMEC “Rewind” Video (0.5 min.)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Take the Pledge2Protect</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The Dibble Institute Handout: Sexting: Advice for Teens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20934"/>
            <a:ext cx="4564398" cy="483320"/>
          </a:xfrm>
          <a:custGeom>
            <a:avLst/>
            <a:gdLst/>
            <a:ahLst/>
            <a:cxnLst/>
            <a:rect l="l" t="t" r="r" b="b"/>
            <a:pathLst>
              <a:path w="4564398" h="483320">
                <a:moveTo>
                  <a:pt x="0" y="0"/>
                </a:moveTo>
                <a:lnTo>
                  <a:pt x="4564397" y="0"/>
                </a:lnTo>
                <a:lnTo>
                  <a:pt x="4564397" y="483320"/>
                </a:lnTo>
                <a:lnTo>
                  <a:pt x="0" y="483320"/>
                </a:lnTo>
                <a:lnTo>
                  <a:pt x="0" y="0"/>
                </a:lnTo>
                <a:close/>
              </a:path>
            </a:pathLst>
          </a:custGeom>
          <a:blipFill>
            <a:blip r:embed="rId2"/>
            <a:stretch>
              <a:fillRect t="-813477" r="-2906" b="-395054"/>
            </a:stretch>
          </a:blipFill>
        </p:spPr>
        <p:txBody>
          <a:bodyPr/>
          <a:lstStyle/>
          <a:p>
            <a:endParaRPr lang="en-US"/>
          </a:p>
        </p:txBody>
      </p:sp>
      <p:sp>
        <p:nvSpPr>
          <p:cNvPr id="7" name="Freeform 7"/>
          <p:cNvSpPr/>
          <p:nvPr/>
        </p:nvSpPr>
        <p:spPr>
          <a:xfrm>
            <a:off x="291970" y="1173678"/>
            <a:ext cx="4564398" cy="3047255"/>
          </a:xfrm>
          <a:custGeom>
            <a:avLst/>
            <a:gdLst/>
            <a:ahLst/>
            <a:cxnLst/>
            <a:rect l="l" t="t" r="r" b="b"/>
            <a:pathLst>
              <a:path w="4564398" h="3047255">
                <a:moveTo>
                  <a:pt x="0" y="0"/>
                </a:moveTo>
                <a:lnTo>
                  <a:pt x="4564397" y="0"/>
                </a:lnTo>
                <a:lnTo>
                  <a:pt x="4564397" y="3047256"/>
                </a:lnTo>
                <a:lnTo>
                  <a:pt x="0" y="3047256"/>
                </a:lnTo>
                <a:lnTo>
                  <a:pt x="0" y="0"/>
                </a:lnTo>
                <a:close/>
              </a:path>
            </a:pathLst>
          </a:custGeom>
          <a:blipFill>
            <a:blip r:embed="rId3"/>
            <a:stretch>
              <a:fillRect b="-7539"/>
            </a:stretch>
          </a:blipFill>
        </p:spPr>
        <p:txBody>
          <a:bodyPr/>
          <a:lstStyle/>
          <a:p>
            <a:endParaRPr lang="en-US"/>
          </a:p>
        </p:txBody>
      </p:sp>
      <p:sp>
        <p:nvSpPr>
          <p:cNvPr id="8" name="TextBox 8"/>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9" name="TextBox 9"/>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grpSp>
        <p:nvGrpSpPr>
          <p:cNvPr id="10" name="Group 10"/>
          <p:cNvGrpSpPr/>
          <p:nvPr/>
        </p:nvGrpSpPr>
        <p:grpSpPr>
          <a:xfrm>
            <a:off x="291970" y="4656629"/>
            <a:ext cx="4564398" cy="1797099"/>
            <a:chOff x="0" y="0"/>
            <a:chExt cx="1202146" cy="473310"/>
          </a:xfrm>
        </p:grpSpPr>
        <p:sp>
          <p:nvSpPr>
            <p:cNvPr id="11" name="Freeform 11"/>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9FBED3"/>
            </a:solidFill>
          </p:spPr>
          <p:txBody>
            <a:bodyPr/>
            <a:lstStyle/>
            <a:p>
              <a:endParaRPr lang="en-US"/>
            </a:p>
          </p:txBody>
        </p:sp>
        <p:sp>
          <p:nvSpPr>
            <p:cNvPr id="12" name="TextBox 12"/>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417406" y="4980479"/>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Online Decisions with Real Life Consequences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3971"/>
            <a:chOff x="0" y="0"/>
            <a:chExt cx="4816593" cy="206478"/>
          </a:xfrm>
        </p:grpSpPr>
        <p:sp>
          <p:nvSpPr>
            <p:cNvPr id="3" name="Freeform 3"/>
            <p:cNvSpPr/>
            <p:nvPr/>
          </p:nvSpPr>
          <p:spPr>
            <a:xfrm>
              <a:off x="0" y="0"/>
              <a:ext cx="4816592" cy="206478"/>
            </a:xfrm>
            <a:custGeom>
              <a:avLst/>
              <a:gdLst/>
              <a:ahLst/>
              <a:cxnLst/>
              <a:rect l="l" t="t" r="r" b="b"/>
              <a:pathLst>
                <a:path w="4816592" h="206478">
                  <a:moveTo>
                    <a:pt x="0" y="0"/>
                  </a:moveTo>
                  <a:lnTo>
                    <a:pt x="4816592" y="0"/>
                  </a:lnTo>
                  <a:lnTo>
                    <a:pt x="4816592" y="206478"/>
                  </a:lnTo>
                  <a:lnTo>
                    <a:pt x="0" y="206478"/>
                  </a:lnTo>
                  <a:close/>
                </a:path>
              </a:pathLst>
            </a:custGeom>
            <a:solidFill>
              <a:srgbClr val="0C938B"/>
            </a:solidFill>
          </p:spPr>
          <p:txBody>
            <a:bodyPr/>
            <a:lstStyle/>
            <a:p>
              <a:endParaRPr lang="en-US"/>
            </a:p>
          </p:txBody>
        </p:sp>
        <p:sp>
          <p:nvSpPr>
            <p:cNvPr id="4" name="TextBox 4"/>
            <p:cNvSpPr txBox="1"/>
            <p:nvPr/>
          </p:nvSpPr>
          <p:spPr>
            <a:xfrm>
              <a:off x="0" y="-76200"/>
              <a:ext cx="4816593" cy="28267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60059" y="1979945"/>
            <a:ext cx="3279087" cy="6678630"/>
          </a:xfrm>
          <a:custGeom>
            <a:avLst/>
            <a:gdLst/>
            <a:ahLst/>
            <a:cxnLst/>
            <a:rect l="l" t="t" r="r" b="b"/>
            <a:pathLst>
              <a:path w="3279087" h="6678630">
                <a:moveTo>
                  <a:pt x="0" y="0"/>
                </a:moveTo>
                <a:lnTo>
                  <a:pt x="3279087" y="0"/>
                </a:lnTo>
                <a:lnTo>
                  <a:pt x="3279087" y="6678631"/>
                </a:lnTo>
                <a:lnTo>
                  <a:pt x="0" y="6678631"/>
                </a:lnTo>
                <a:lnTo>
                  <a:pt x="0" y="0"/>
                </a:lnTo>
                <a:close/>
              </a:path>
            </a:pathLst>
          </a:custGeom>
          <a:blipFill>
            <a:blip r:embed="rId2"/>
            <a:stretch>
              <a:fillRect/>
            </a:stretch>
          </a:blipFill>
        </p:spPr>
        <p:txBody>
          <a:bodyPr/>
          <a:lstStyle/>
          <a:p>
            <a:endParaRPr lang="en-US"/>
          </a:p>
        </p:txBody>
      </p:sp>
      <p:sp>
        <p:nvSpPr>
          <p:cNvPr id="6" name="Freeform 6"/>
          <p:cNvSpPr/>
          <p:nvPr/>
        </p:nvSpPr>
        <p:spPr>
          <a:xfrm>
            <a:off x="6754940" y="1979945"/>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a:off x="828599" y="3763847"/>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114616" y="3830522"/>
            <a:ext cx="1177702" cy="740881"/>
          </a:xfrm>
          <a:custGeom>
            <a:avLst/>
            <a:gdLst/>
            <a:ahLst/>
            <a:cxnLst/>
            <a:rect l="l" t="t" r="r" b="b"/>
            <a:pathLst>
              <a:path w="1177702" h="740881">
                <a:moveTo>
                  <a:pt x="0" y="0"/>
                </a:moveTo>
                <a:lnTo>
                  <a:pt x="1177702" y="0"/>
                </a:lnTo>
                <a:lnTo>
                  <a:pt x="1177702" y="740882"/>
                </a:lnTo>
                <a:lnTo>
                  <a:pt x="0" y="740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7007524" y="2192756"/>
            <a:ext cx="1263618" cy="477016"/>
          </a:xfrm>
          <a:custGeom>
            <a:avLst/>
            <a:gdLst/>
            <a:ahLst/>
            <a:cxnLst/>
            <a:rect l="l" t="t" r="r" b="b"/>
            <a:pathLst>
              <a:path w="1263618" h="477016">
                <a:moveTo>
                  <a:pt x="0" y="0"/>
                </a:moveTo>
                <a:lnTo>
                  <a:pt x="1263618" y="0"/>
                </a:lnTo>
                <a:lnTo>
                  <a:pt x="1263618" y="477016"/>
                </a:lnTo>
                <a:lnTo>
                  <a:pt x="0" y="477016"/>
                </a:lnTo>
                <a:lnTo>
                  <a:pt x="0" y="0"/>
                </a:lnTo>
                <a:close/>
              </a:path>
            </a:pathLst>
          </a:custGeom>
          <a:blipFill>
            <a:blip r:embed="rId7"/>
            <a:stretch>
              <a:fillRect/>
            </a:stretch>
          </a:blipFill>
        </p:spPr>
        <p:txBody>
          <a:bodyPr/>
          <a:lstStyle/>
          <a:p>
            <a:endParaRPr lang="en-US"/>
          </a:p>
        </p:txBody>
      </p:sp>
      <p:sp>
        <p:nvSpPr>
          <p:cNvPr id="10" name="Freeform 10"/>
          <p:cNvSpPr/>
          <p:nvPr/>
        </p:nvSpPr>
        <p:spPr>
          <a:xfrm>
            <a:off x="6754940" y="5353149"/>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7095024" y="5410888"/>
            <a:ext cx="955267" cy="798951"/>
          </a:xfrm>
          <a:custGeom>
            <a:avLst/>
            <a:gdLst/>
            <a:ahLst/>
            <a:cxnLst/>
            <a:rect l="l" t="t" r="r" b="b"/>
            <a:pathLst>
              <a:path w="955267" h="798951">
                <a:moveTo>
                  <a:pt x="0" y="0"/>
                </a:moveTo>
                <a:lnTo>
                  <a:pt x="955267" y="0"/>
                </a:lnTo>
                <a:lnTo>
                  <a:pt x="955267" y="798951"/>
                </a:lnTo>
                <a:lnTo>
                  <a:pt x="0" y="798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flipH="1">
            <a:off x="1028700" y="6416866"/>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158992" y="6633105"/>
            <a:ext cx="501017" cy="501017"/>
          </a:xfrm>
          <a:custGeom>
            <a:avLst/>
            <a:gdLst/>
            <a:ahLst/>
            <a:cxnLst/>
            <a:rect l="l" t="t" r="r" b="b"/>
            <a:pathLst>
              <a:path w="501017" h="501017">
                <a:moveTo>
                  <a:pt x="0" y="0"/>
                </a:moveTo>
                <a:lnTo>
                  <a:pt x="501017" y="0"/>
                </a:lnTo>
                <a:lnTo>
                  <a:pt x="501017" y="501018"/>
                </a:lnTo>
                <a:lnTo>
                  <a:pt x="0" y="501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4"/>
          <p:cNvSpPr txBox="1"/>
          <p:nvPr/>
        </p:nvSpPr>
        <p:spPr>
          <a:xfrm>
            <a:off x="6339146" y="-92075"/>
            <a:ext cx="5609708"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a:t>
            </a:r>
          </a:p>
        </p:txBody>
      </p:sp>
      <p:sp>
        <p:nvSpPr>
          <p:cNvPr id="15" name="TextBox 15"/>
          <p:cNvSpPr txBox="1"/>
          <p:nvPr/>
        </p:nvSpPr>
        <p:spPr>
          <a:xfrm>
            <a:off x="1114616" y="6656602"/>
            <a:ext cx="952202" cy="377824"/>
          </a:xfrm>
          <a:prstGeom prst="rect">
            <a:avLst/>
          </a:prstGeom>
        </p:spPr>
        <p:txBody>
          <a:bodyPr lIns="0" tIns="0" rIns="0" bIns="0" rtlCol="0" anchor="t">
            <a:spAutoFit/>
          </a:bodyPr>
          <a:lstStyle/>
          <a:p>
            <a:pPr algn="ctr">
              <a:lnSpc>
                <a:spcPts val="2800"/>
              </a:lnSpc>
            </a:pPr>
            <a:r>
              <a:rPr lang="en-US" sz="2000">
                <a:solidFill>
                  <a:srgbClr val="000000"/>
                </a:solidFill>
                <a:latin typeface="Calibri (MS)"/>
                <a:ea typeface="Calibri (MS)"/>
                <a:cs typeface="Calibri (MS)"/>
                <a:sym typeface="Calibri (MS)"/>
              </a:rPr>
              <a:t>Show me</a:t>
            </a:r>
          </a:p>
        </p:txBody>
      </p:sp>
      <p:sp>
        <p:nvSpPr>
          <p:cNvPr id="16" name="TextBox 16"/>
          <p:cNvSpPr txBox="1"/>
          <p:nvPr/>
        </p:nvSpPr>
        <p:spPr>
          <a:xfrm>
            <a:off x="10322539" y="3343275"/>
            <a:ext cx="6503715" cy="5915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Images of alcohol/drugs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Sexual content</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Profanity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Harmful/abusive words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Threats to someone’s safety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Racist, sexist, and prejudiced language</a:t>
            </a:r>
          </a:p>
        </p:txBody>
      </p:sp>
      <p:sp>
        <p:nvSpPr>
          <p:cNvPr id="17" name="TextBox 17"/>
          <p:cNvSpPr txBox="1"/>
          <p:nvPr/>
        </p:nvSpPr>
        <p:spPr>
          <a:xfrm>
            <a:off x="10080016" y="1573631"/>
            <a:ext cx="6988761"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You should always be careful of what you post online. You should never post: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2147015"/>
            <a:ext cx="8701826" cy="6526370"/>
          </a:xfrm>
          <a:custGeom>
            <a:avLst/>
            <a:gdLst/>
            <a:ahLst/>
            <a:cxnLst/>
            <a:rect l="l" t="t" r="r" b="b"/>
            <a:pathLst>
              <a:path w="8701826" h="6526370">
                <a:moveTo>
                  <a:pt x="0" y="0"/>
                </a:moveTo>
                <a:lnTo>
                  <a:pt x="8701826" y="0"/>
                </a:lnTo>
                <a:lnTo>
                  <a:pt x="8701826" y="6526370"/>
                </a:lnTo>
                <a:lnTo>
                  <a:pt x="0" y="652637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Every Action Has a Reaction</a:t>
            </a:r>
          </a:p>
        </p:txBody>
      </p:sp>
      <p:sp>
        <p:nvSpPr>
          <p:cNvPr id="7" name="TextBox 7"/>
          <p:cNvSpPr txBox="1"/>
          <p:nvPr/>
        </p:nvSpPr>
        <p:spPr>
          <a:xfrm>
            <a:off x="10373475" y="2124075"/>
            <a:ext cx="7558509" cy="6448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Every action that we make in life has a reaction. The same goes for what we post online. </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What you post online gives people an idea of </a:t>
            </a:r>
            <a:r>
              <a:rPr lang="en-US" sz="3000" b="1">
                <a:solidFill>
                  <a:srgbClr val="000000"/>
                </a:solidFill>
                <a:latin typeface="Calibri (MS) Bold"/>
                <a:ea typeface="Calibri (MS) Bold"/>
                <a:cs typeface="Calibri (MS) Bold"/>
                <a:sym typeface="Calibri (MS) Bold"/>
              </a:rPr>
              <a:t>who you are, what you believe in, what you like, what you dislike,</a:t>
            </a:r>
            <a:r>
              <a:rPr lang="en-US" sz="3000">
                <a:solidFill>
                  <a:srgbClr val="000000"/>
                </a:solidFill>
                <a:latin typeface="Calibri (MS)"/>
                <a:ea typeface="Calibri (MS)"/>
                <a:cs typeface="Calibri (MS)"/>
                <a:sym typeface="Calibri (MS)"/>
              </a:rPr>
              <a:t> etc.</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If you post content that is not appropriate, such as sexual images or verbally abusive words, people may have a negative image of you. </a:t>
            </a:r>
            <a:r>
              <a:rPr lang="en-US" sz="3000" b="1">
                <a:solidFill>
                  <a:srgbClr val="000000"/>
                </a:solidFill>
                <a:latin typeface="Calibri (MS) Bold"/>
                <a:ea typeface="Calibri (MS) Bold"/>
                <a:cs typeface="Calibri (MS) Bold"/>
                <a:sym typeface="Calibri (MS) Bold"/>
              </a:rPr>
              <a:t>If you want to depict a positive image, it is important to be mindful of what we say and do.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9441" y="2096052"/>
            <a:ext cx="9142344" cy="6094896"/>
          </a:xfrm>
          <a:custGeom>
            <a:avLst/>
            <a:gdLst/>
            <a:ahLst/>
            <a:cxnLst/>
            <a:rect l="l" t="t" r="r" b="b"/>
            <a:pathLst>
              <a:path w="9142344" h="6094896">
                <a:moveTo>
                  <a:pt x="0" y="0"/>
                </a:moveTo>
                <a:lnTo>
                  <a:pt x="9142344" y="0"/>
                </a:lnTo>
                <a:lnTo>
                  <a:pt x="9142344" y="6094896"/>
                </a:lnTo>
                <a:lnTo>
                  <a:pt x="0" y="609489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Negative Consequences</a:t>
            </a:r>
          </a:p>
        </p:txBody>
      </p:sp>
      <p:sp>
        <p:nvSpPr>
          <p:cNvPr id="7" name="TextBox 7"/>
          <p:cNvSpPr txBox="1"/>
          <p:nvPr/>
        </p:nvSpPr>
        <p:spPr>
          <a:xfrm>
            <a:off x="10204836" y="2124075"/>
            <a:ext cx="7483558" cy="5915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Posting harmful things online can impact even more than just people’s perception of you.</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It could impact your</a:t>
            </a:r>
            <a:r>
              <a:rPr lang="en-US" sz="3000" b="1">
                <a:solidFill>
                  <a:srgbClr val="000000"/>
                </a:solidFill>
                <a:latin typeface="Calibri (MS) Bold"/>
                <a:ea typeface="Calibri (MS) Bold"/>
                <a:cs typeface="Calibri (MS) Bold"/>
                <a:sym typeface="Calibri (MS) Bold"/>
              </a:rPr>
              <a:t> future educational opportunities (i.e. college, law school, medical school) </a:t>
            </a:r>
            <a:r>
              <a:rPr lang="en-US" sz="3000">
                <a:solidFill>
                  <a:srgbClr val="000000"/>
                </a:solidFill>
                <a:latin typeface="Calibri (MS)"/>
                <a:ea typeface="Calibri (MS)"/>
                <a:cs typeface="Calibri (MS)"/>
                <a:sym typeface="Calibri (MS)"/>
              </a:rPr>
              <a:t>and</a:t>
            </a:r>
            <a:r>
              <a:rPr lang="en-US" sz="3000" b="1">
                <a:solidFill>
                  <a:srgbClr val="000000"/>
                </a:solidFill>
                <a:latin typeface="Calibri (MS) Bold"/>
                <a:ea typeface="Calibri (MS) Bold"/>
                <a:cs typeface="Calibri (MS) Bold"/>
                <a:sym typeface="Calibri (MS) Bold"/>
              </a:rPr>
              <a:t> job opportunities.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You do not want something you posted today to negatively impact the rest of your life.</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a:solidFill>
                  <a:srgbClr val="000000"/>
                </a:solidFill>
                <a:latin typeface="Calibri (MS)"/>
                <a:ea typeface="Calibri (MS)"/>
                <a:cs typeface="Calibri (MS)"/>
                <a:sym typeface="Calibri (MS)"/>
              </a:rPr>
              <a:t>Always be mindful of what you post.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26667"/>
            <a:ext cx="18288000" cy="1660166"/>
            <a:chOff x="0" y="-86036"/>
            <a:chExt cx="4816593" cy="43724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86036"/>
              <a:ext cx="4816593" cy="437245"/>
            </a:xfrm>
            <a:prstGeom prst="rect">
              <a:avLst/>
            </a:prstGeom>
          </p:spPr>
          <p:txBody>
            <a:bodyPr lIns="50800" tIns="50800" rIns="50800" bIns="50800" rtlCol="0" anchor="ctr"/>
            <a:lstStyle/>
            <a:p>
              <a:pPr algn="ctr">
                <a:lnSpc>
                  <a:spcPts val="5460"/>
                </a:lnSpc>
              </a:pPr>
              <a:r>
                <a:rPr lang="en-US" sz="3900" b="1" dirty="0">
                  <a:solidFill>
                    <a:srgbClr val="FFFFFF"/>
                  </a:solidFill>
                  <a:latin typeface="Calibri (MS) Bold"/>
                  <a:ea typeface="Calibri (MS) Bold"/>
                  <a:cs typeface="Calibri (MS) Bold"/>
                  <a:sym typeface="Calibri (MS) Bold"/>
                </a:rPr>
                <a:t>Common Sense Education “Teen Voices: Oversharing and Your Digital Footprint” Video</a:t>
              </a:r>
            </a:p>
          </p:txBody>
        </p:sp>
      </p:grpSp>
      <p:sp>
        <p:nvSpPr>
          <p:cNvPr id="5" name="TextBox 5"/>
          <p:cNvSpPr txBox="1"/>
          <p:nvPr/>
        </p:nvSpPr>
        <p:spPr>
          <a:xfrm>
            <a:off x="6438305" y="9715500"/>
            <a:ext cx="5411391" cy="301365"/>
          </a:xfrm>
          <a:prstGeom prst="rect">
            <a:avLst/>
          </a:prstGeom>
        </p:spPr>
        <p:txBody>
          <a:bodyPr lIns="0" tIns="0" rIns="0" bIns="0" rtlCol="0" anchor="t">
            <a:spAutoFit/>
          </a:bodyPr>
          <a:lstStyle/>
          <a:p>
            <a:pPr algn="ctr">
              <a:lnSpc>
                <a:spcPts val="2520"/>
              </a:lnSpc>
            </a:pPr>
            <a:r>
              <a:rPr lang="en-US" sz="1800" u="sng" dirty="0">
                <a:latin typeface="Calibri (MS)"/>
                <a:ea typeface="Calibri (MS)"/>
                <a:cs typeface="Calibri (MS)"/>
                <a:sym typeface="Calibri (MS)"/>
                <a:hlinkClick r:id="rId3" tooltip="https://www.youtube.com/watch?v=ottnH427Fr8">
                  <a:extLst>
                    <a:ext uri="{A12FA001-AC4F-418D-AE19-62706E023703}">
                      <ahyp:hlinkClr xmlns:ahyp="http://schemas.microsoft.com/office/drawing/2018/hyperlinkcolor" val="tx"/>
                    </a:ext>
                  </a:extLst>
                </a:hlinkClick>
              </a:rPr>
              <a:t>Source: https://www.youtube.com/watch?v=ottnH427Fr8</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3:34 minutes</a:t>
            </a:r>
          </a:p>
        </p:txBody>
      </p:sp>
      <p:pic>
        <p:nvPicPr>
          <p:cNvPr id="8" name="Online Media 7" title="Teen Voices: Oversharing and Your Digital Footprint">
            <a:hlinkClick r:id="" action="ppaction://media"/>
            <a:extLst>
              <a:ext uri="{FF2B5EF4-FFF2-40B4-BE49-F238E27FC236}">
                <a16:creationId xmlns:a16="http://schemas.microsoft.com/office/drawing/2014/main" id="{3C0BDAF0-DCDF-067F-5C55-0825B6A03397}"/>
              </a:ext>
            </a:extLst>
          </p:cNvPr>
          <p:cNvPicPr>
            <a:picLocks noRot="1" noChangeAspect="1"/>
          </p:cNvPicPr>
          <p:nvPr>
            <a:videoFile r:link="rId1"/>
          </p:nvPr>
        </p:nvPicPr>
        <p:blipFill>
          <a:blip r:embed="rId4"/>
          <a:stretch>
            <a:fillRect/>
          </a:stretch>
        </p:blipFill>
        <p:spPr>
          <a:xfrm>
            <a:off x="2155304" y="1395491"/>
            <a:ext cx="13977387" cy="789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43949" y="104929"/>
            <a:ext cx="17600101" cy="554988"/>
          </a:xfrm>
          <a:prstGeom prst="rect">
            <a:avLst/>
          </a:prstGeom>
        </p:spPr>
        <p:txBody>
          <a:bodyPr lIns="0" tIns="0" rIns="0" bIns="0" rtlCol="0" anchor="t">
            <a:spAutoFit/>
          </a:bodyPr>
          <a:lstStyle/>
          <a:p>
            <a:pPr algn="ctr">
              <a:lnSpc>
                <a:spcPts val="4060"/>
              </a:lnSpc>
            </a:pPr>
            <a:r>
              <a:rPr lang="en-US" sz="2900" b="1">
                <a:solidFill>
                  <a:srgbClr val="FFFFFF"/>
                </a:solidFill>
                <a:latin typeface="Calibri (MS) Bold"/>
                <a:ea typeface="Calibri (MS) Bold"/>
                <a:cs typeface="Calibri (MS) Bold"/>
                <a:sym typeface="Calibri (MS) Bold"/>
              </a:rPr>
              <a:t>Common Sense Education “Teen Voices: Oversharing and Your Digital Footprint” Teacher Led Discussion Questions</a:t>
            </a:r>
          </a:p>
        </p:txBody>
      </p:sp>
      <p:sp>
        <p:nvSpPr>
          <p:cNvPr id="6" name="TextBox 6"/>
          <p:cNvSpPr txBox="1"/>
          <p:nvPr/>
        </p:nvSpPr>
        <p:spPr>
          <a:xfrm>
            <a:off x="3651706" y="3364420"/>
            <a:ext cx="10984588" cy="35845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Do you think about the potential consequences before posting online?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Have you ever posted something online that maybe you should not have? Or known someone who has?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46171" y="2561440"/>
            <a:ext cx="7526156" cy="5656915"/>
          </a:xfrm>
          <a:custGeom>
            <a:avLst/>
            <a:gdLst/>
            <a:ahLst/>
            <a:cxnLst/>
            <a:rect l="l" t="t" r="r" b="b"/>
            <a:pathLst>
              <a:path w="7526156" h="5656915">
                <a:moveTo>
                  <a:pt x="0" y="0"/>
                </a:moveTo>
                <a:lnTo>
                  <a:pt x="7526156" y="0"/>
                </a:lnTo>
                <a:lnTo>
                  <a:pt x="7526156" y="5656914"/>
                </a:lnTo>
                <a:lnTo>
                  <a:pt x="0" y="565691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Sexting</a:t>
            </a:r>
          </a:p>
        </p:txBody>
      </p:sp>
      <p:sp>
        <p:nvSpPr>
          <p:cNvPr id="7" name="TextBox 7"/>
          <p:cNvSpPr txBox="1"/>
          <p:nvPr/>
        </p:nvSpPr>
        <p:spPr>
          <a:xfrm>
            <a:off x="10204836" y="2078637"/>
            <a:ext cx="7483558" cy="1647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Sending someone a nude image or sexually explicit video can also have</a:t>
            </a:r>
            <a:r>
              <a:rPr lang="en-US" sz="3000" b="1">
                <a:solidFill>
                  <a:srgbClr val="000000"/>
                </a:solidFill>
                <a:latin typeface="Calibri (MS) Bold"/>
                <a:ea typeface="Calibri (MS) Bold"/>
                <a:cs typeface="Calibri (MS) Bold"/>
                <a:sym typeface="Calibri (MS) Bold"/>
              </a:rPr>
              <a:t> severe negative consequences</a:t>
            </a:r>
            <a:r>
              <a:rPr lang="en-US" sz="3000">
                <a:solidFill>
                  <a:srgbClr val="000000"/>
                </a:solidFill>
                <a:latin typeface="Calibri (MS)"/>
                <a:ea typeface="Calibri (MS)"/>
                <a:cs typeface="Calibri (MS)"/>
                <a:sym typeface="Calibri (MS)"/>
              </a:rPr>
              <a:t>.</a:t>
            </a:r>
          </a:p>
        </p:txBody>
      </p:sp>
      <p:sp>
        <p:nvSpPr>
          <p:cNvPr id="8" name="TextBox 8"/>
          <p:cNvSpPr txBox="1"/>
          <p:nvPr/>
        </p:nvSpPr>
        <p:spPr>
          <a:xfrm>
            <a:off x="10566731" y="4203940"/>
            <a:ext cx="6759767" cy="48482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This online action can seem fun and flirty in the moment, but soon, that image could be posted online. This could lead to you feeling </a:t>
            </a:r>
            <a:r>
              <a:rPr lang="en-US" sz="3000" b="1">
                <a:solidFill>
                  <a:srgbClr val="000000"/>
                </a:solidFill>
                <a:latin typeface="Calibri (MS) Bold"/>
                <a:ea typeface="Calibri (MS) Bold"/>
                <a:cs typeface="Calibri (MS) Bold"/>
                <a:sym typeface="Calibri (MS) Bold"/>
              </a:rPr>
              <a:t>violated, embarrassed, ashamed,</a:t>
            </a:r>
            <a:r>
              <a:rPr lang="en-US" sz="3000">
                <a:solidFill>
                  <a:srgbClr val="000000"/>
                </a:solidFill>
                <a:latin typeface="Calibri (MS)"/>
                <a:ea typeface="Calibri (MS)"/>
                <a:cs typeface="Calibri (MS)"/>
                <a:sym typeface="Calibri (MS)"/>
              </a:rPr>
              <a:t> and even lead to </a:t>
            </a:r>
            <a:r>
              <a:rPr lang="en-US" sz="3000" b="1">
                <a:solidFill>
                  <a:srgbClr val="000000"/>
                </a:solidFill>
                <a:latin typeface="Calibri (MS) Bold"/>
                <a:ea typeface="Calibri (MS) Bold"/>
                <a:cs typeface="Calibri (MS) Bold"/>
                <a:sym typeface="Calibri (MS) Bold"/>
              </a:rPr>
              <a:t>anxiety, depression,</a:t>
            </a:r>
            <a:r>
              <a:rPr lang="en-US" sz="3000">
                <a:solidFill>
                  <a:srgbClr val="000000"/>
                </a:solidFill>
                <a:latin typeface="Calibri (MS)"/>
                <a:ea typeface="Calibri (MS)"/>
                <a:cs typeface="Calibri (MS)"/>
                <a:sym typeface="Calibri (MS)"/>
              </a:rPr>
              <a:t> </a:t>
            </a:r>
            <a:r>
              <a:rPr lang="en-US" sz="3000" b="1">
                <a:solidFill>
                  <a:srgbClr val="000000"/>
                </a:solidFill>
                <a:latin typeface="Calibri (MS) Bold"/>
                <a:ea typeface="Calibri (MS) Bold"/>
                <a:cs typeface="Calibri (MS) Bold"/>
                <a:sym typeface="Calibri (MS) Bold"/>
              </a:rPr>
              <a:t>or suicidal thoughts</a:t>
            </a:r>
            <a:r>
              <a:rPr lang="en-US" sz="3000">
                <a:solidFill>
                  <a:srgbClr val="000000"/>
                </a:solidFill>
                <a:latin typeface="Calibri (MS)"/>
                <a:ea typeface="Calibri (MS)"/>
                <a:cs typeface="Calibri (MS)"/>
                <a:sym typeface="Calibri (MS)"/>
              </a:rPr>
              <a:t>.</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In some instances, </a:t>
            </a:r>
            <a:r>
              <a:rPr lang="en-US" sz="3000" b="1">
                <a:solidFill>
                  <a:srgbClr val="000000"/>
                </a:solidFill>
                <a:latin typeface="Calibri (MS) Bold"/>
                <a:ea typeface="Calibri (MS) Bold"/>
                <a:cs typeface="Calibri (MS) Bold"/>
                <a:sym typeface="Calibri (MS) Bold"/>
              </a:rPr>
              <a:t>sexting can lead to being trafficked</a:t>
            </a:r>
            <a:r>
              <a:rPr lang="en-US" sz="3000">
                <a:solidFill>
                  <a:srgbClr val="000000"/>
                </a:solidFill>
                <a:latin typeface="Calibri (MS)"/>
                <a:ea typeface="Calibri (MS)"/>
                <a:cs typeface="Calibri (MS)"/>
                <a:sym typeface="Calibri (MS)"/>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1271</Words>
  <Application>Microsoft Office PowerPoint</Application>
  <PresentationFormat>Custom</PresentationFormat>
  <Paragraphs>141</Paragraphs>
  <Slides>23</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 (MS)</vt:lpstr>
      <vt:lpstr>Calibri (MS) Bold</vt:lpstr>
      <vt:lpstr>Calibri (MS) Italics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9th Grade Teacher Lesson Online Decisions</dc:title>
  <cp:lastModifiedBy>Megan Wilson</cp:lastModifiedBy>
  <cp:revision>1</cp:revision>
  <dcterms:created xsi:type="dcterms:W3CDTF">2006-08-16T00:00:00Z</dcterms:created>
  <dcterms:modified xsi:type="dcterms:W3CDTF">2025-10-01T19:23:51Z</dcterms:modified>
  <dc:identifier>DAGY6XCxqJk</dc:identifier>
</cp:coreProperties>
</file>