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8E3DC-576F-4590-8314-41106C648B63}" v="2" dt="2025-10-01T19:17:21.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0-01T19:17:28.889" v="56" actId="1076"/>
      <pc:docMkLst>
        <pc:docMk/>
      </pc:docMkLst>
      <pc:sldChg chg="modSp mod">
        <pc:chgData name="Megan Wilson" userId="4833c330-bb21-4a51-b524-eef8b134b0b1" providerId="ADAL" clId="{17E34592-B103-4D32-8966-D1DE2E1B8692}" dt="2025-10-01T19:13:57.942" v="0" actId="1036"/>
        <pc:sldMkLst>
          <pc:docMk/>
          <pc:sldMk cId="0" sldId="257"/>
        </pc:sldMkLst>
        <pc:spChg chg="mod">
          <ac:chgData name="Megan Wilson" userId="4833c330-bb21-4a51-b524-eef8b134b0b1" providerId="ADAL" clId="{17E34592-B103-4D32-8966-D1DE2E1B8692}" dt="2025-10-01T19:13:57.942"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0-01T19:14:02.986" v="1" actId="1036"/>
        <pc:sldMkLst>
          <pc:docMk/>
          <pc:sldMk cId="0" sldId="259"/>
        </pc:sldMkLst>
        <pc:spChg chg="mod">
          <ac:chgData name="Megan Wilson" userId="4833c330-bb21-4a51-b524-eef8b134b0b1" providerId="ADAL" clId="{17E34592-B103-4D32-8966-D1DE2E1B8692}" dt="2025-10-01T19:14:02.986" v="1" actId="1036"/>
          <ac:spMkLst>
            <pc:docMk/>
            <pc:sldMk cId="0" sldId="259"/>
            <ac:spMk id="6" creationId="{00000000-0000-0000-0000-000000000000}"/>
          </ac:spMkLst>
        </pc:spChg>
      </pc:sldChg>
      <pc:sldChg chg="modSp mod">
        <pc:chgData name="Megan Wilson" userId="4833c330-bb21-4a51-b524-eef8b134b0b1" providerId="ADAL" clId="{17E34592-B103-4D32-8966-D1DE2E1B8692}" dt="2025-10-01T19:14:06.533" v="2" actId="1036"/>
        <pc:sldMkLst>
          <pc:docMk/>
          <pc:sldMk cId="0" sldId="260"/>
        </pc:sldMkLst>
        <pc:spChg chg="mod">
          <ac:chgData name="Megan Wilson" userId="4833c330-bb21-4a51-b524-eef8b134b0b1" providerId="ADAL" clId="{17E34592-B103-4D32-8966-D1DE2E1B8692}" dt="2025-10-01T19:14:06.533" v="2" actId="1036"/>
          <ac:spMkLst>
            <pc:docMk/>
            <pc:sldMk cId="0" sldId="260"/>
            <ac:spMk id="6" creationId="{00000000-0000-0000-0000-000000000000}"/>
          </ac:spMkLst>
        </pc:spChg>
      </pc:sldChg>
      <pc:sldChg chg="modSp mod">
        <pc:chgData name="Megan Wilson" userId="4833c330-bb21-4a51-b524-eef8b134b0b1" providerId="ADAL" clId="{17E34592-B103-4D32-8966-D1DE2E1B8692}" dt="2025-10-01T19:14:17.279" v="4" actId="207"/>
        <pc:sldMkLst>
          <pc:docMk/>
          <pc:sldMk cId="0" sldId="261"/>
        </pc:sldMkLst>
        <pc:spChg chg="mod">
          <ac:chgData name="Megan Wilson" userId="4833c330-bb21-4a51-b524-eef8b134b0b1" providerId="ADAL" clId="{17E34592-B103-4D32-8966-D1DE2E1B8692}" dt="2025-10-01T19:14:10.253" v="3" actId="1036"/>
          <ac:spMkLst>
            <pc:docMk/>
            <pc:sldMk cId="0" sldId="261"/>
            <ac:spMk id="8" creationId="{00000000-0000-0000-0000-000000000000}"/>
          </ac:spMkLst>
        </pc:spChg>
        <pc:spChg chg="mod">
          <ac:chgData name="Megan Wilson" userId="4833c330-bb21-4a51-b524-eef8b134b0b1" providerId="ADAL" clId="{17E34592-B103-4D32-8966-D1DE2E1B8692}" dt="2025-10-01T19:14:17.279" v="4" actId="207"/>
          <ac:spMkLst>
            <pc:docMk/>
            <pc:sldMk cId="0" sldId="261"/>
            <ac:spMk id="9" creationId="{00000000-0000-0000-0000-000000000000}"/>
          </ac:spMkLst>
        </pc:spChg>
      </pc:sldChg>
      <pc:sldChg chg="modSp mod">
        <pc:chgData name="Megan Wilson" userId="4833c330-bb21-4a51-b524-eef8b134b0b1" providerId="ADAL" clId="{17E34592-B103-4D32-8966-D1DE2E1B8692}" dt="2025-10-01T19:14:27" v="10" actId="207"/>
        <pc:sldMkLst>
          <pc:docMk/>
          <pc:sldMk cId="0" sldId="262"/>
        </pc:sldMkLst>
        <pc:spChg chg="mod">
          <ac:chgData name="Megan Wilson" userId="4833c330-bb21-4a51-b524-eef8b134b0b1" providerId="ADAL" clId="{17E34592-B103-4D32-8966-D1DE2E1B8692}" dt="2025-10-01T19:14:23.398" v="9" actId="1036"/>
          <ac:spMkLst>
            <pc:docMk/>
            <pc:sldMk cId="0" sldId="262"/>
            <ac:spMk id="7" creationId="{00000000-0000-0000-0000-000000000000}"/>
          </ac:spMkLst>
        </pc:spChg>
        <pc:spChg chg="mod">
          <ac:chgData name="Megan Wilson" userId="4833c330-bb21-4a51-b524-eef8b134b0b1" providerId="ADAL" clId="{17E34592-B103-4D32-8966-D1DE2E1B8692}" dt="2025-10-01T19:14:27" v="10" actId="207"/>
          <ac:spMkLst>
            <pc:docMk/>
            <pc:sldMk cId="0" sldId="262"/>
            <ac:spMk id="9" creationId="{00000000-0000-0000-0000-000000000000}"/>
          </ac:spMkLst>
        </pc:spChg>
      </pc:sldChg>
      <pc:sldChg chg="modSp mod">
        <pc:chgData name="Megan Wilson" userId="4833c330-bb21-4a51-b524-eef8b134b0b1" providerId="ADAL" clId="{17E34592-B103-4D32-8966-D1DE2E1B8692}" dt="2025-10-01T19:14:33.912" v="12" actId="1036"/>
        <pc:sldMkLst>
          <pc:docMk/>
          <pc:sldMk cId="0" sldId="263"/>
        </pc:sldMkLst>
        <pc:spChg chg="mod">
          <ac:chgData name="Megan Wilson" userId="4833c330-bb21-4a51-b524-eef8b134b0b1" providerId="ADAL" clId="{17E34592-B103-4D32-8966-D1DE2E1B8692}" dt="2025-10-01T19:14:33.912" v="12" actId="1036"/>
          <ac:spMkLst>
            <pc:docMk/>
            <pc:sldMk cId="0" sldId="263"/>
            <ac:spMk id="11" creationId="{00000000-0000-0000-0000-000000000000}"/>
          </ac:spMkLst>
        </pc:spChg>
        <pc:spChg chg="mod">
          <ac:chgData name="Megan Wilson" userId="4833c330-bb21-4a51-b524-eef8b134b0b1" providerId="ADAL" clId="{17E34592-B103-4D32-8966-D1DE2E1B8692}" dt="2025-10-01T19:14:31.237" v="11" actId="207"/>
          <ac:spMkLst>
            <pc:docMk/>
            <pc:sldMk cId="0" sldId="263"/>
            <ac:spMk id="13" creationId="{00000000-0000-0000-0000-000000000000}"/>
          </ac:spMkLst>
        </pc:spChg>
      </pc:sldChg>
      <pc:sldChg chg="addSp delSp modSp mod modAnim">
        <pc:chgData name="Megan Wilson" userId="4833c330-bb21-4a51-b524-eef8b134b0b1" providerId="ADAL" clId="{17E34592-B103-4D32-8966-D1DE2E1B8692}" dt="2025-10-01T19:16:57.730" v="51" actId="1076"/>
        <pc:sldMkLst>
          <pc:docMk/>
          <pc:sldMk cId="0" sldId="264"/>
        </pc:sldMkLst>
        <pc:spChg chg="mod">
          <ac:chgData name="Megan Wilson" userId="4833c330-bb21-4a51-b524-eef8b134b0b1" providerId="ADAL" clId="{17E34592-B103-4D32-8966-D1DE2E1B8692}" dt="2025-10-01T19:14:37.042" v="13" actId="1036"/>
          <ac:spMkLst>
            <pc:docMk/>
            <pc:sldMk cId="0" sldId="264"/>
            <ac:spMk id="5" creationId="{00000000-0000-0000-0000-000000000000}"/>
          </ac:spMkLst>
        </pc:spChg>
        <pc:picChg chg="del">
          <ac:chgData name="Megan Wilson" userId="4833c330-bb21-4a51-b524-eef8b134b0b1" providerId="ADAL" clId="{17E34592-B103-4D32-8966-D1DE2E1B8692}" dt="2025-10-01T19:16:34.986" v="47" actId="478"/>
          <ac:picMkLst>
            <pc:docMk/>
            <pc:sldMk cId="0" sldId="264"/>
            <ac:picMk id="8" creationId="{00000000-0000-0000-0000-000000000000}"/>
          </ac:picMkLst>
        </pc:picChg>
        <pc:picChg chg="add mod">
          <ac:chgData name="Megan Wilson" userId="4833c330-bb21-4a51-b524-eef8b134b0b1" providerId="ADAL" clId="{17E34592-B103-4D32-8966-D1DE2E1B8692}" dt="2025-10-01T19:16:57.730" v="51" actId="1076"/>
          <ac:picMkLst>
            <pc:docMk/>
            <pc:sldMk cId="0" sldId="264"/>
            <ac:picMk id="9" creationId="{5CCB64FD-859C-FAD6-F69D-89D58AFA5E6D}"/>
          </ac:picMkLst>
        </pc:picChg>
      </pc:sldChg>
      <pc:sldChg chg="modSp mod">
        <pc:chgData name="Megan Wilson" userId="4833c330-bb21-4a51-b524-eef8b134b0b1" providerId="ADAL" clId="{17E34592-B103-4D32-8966-D1DE2E1B8692}" dt="2025-10-01T19:14:46.119" v="15" actId="1036"/>
        <pc:sldMkLst>
          <pc:docMk/>
          <pc:sldMk cId="0" sldId="266"/>
        </pc:sldMkLst>
        <pc:spChg chg="mod">
          <ac:chgData name="Megan Wilson" userId="4833c330-bb21-4a51-b524-eef8b134b0b1" providerId="ADAL" clId="{17E34592-B103-4D32-8966-D1DE2E1B8692}" dt="2025-10-01T19:14:46.119" v="15" actId="1036"/>
          <ac:spMkLst>
            <pc:docMk/>
            <pc:sldMk cId="0" sldId="266"/>
            <ac:spMk id="6" creationId="{00000000-0000-0000-0000-000000000000}"/>
          </ac:spMkLst>
        </pc:spChg>
      </pc:sldChg>
      <pc:sldChg chg="addSp delSp modSp mod modAnim">
        <pc:chgData name="Megan Wilson" userId="4833c330-bb21-4a51-b524-eef8b134b0b1" providerId="ADAL" clId="{17E34592-B103-4D32-8966-D1DE2E1B8692}" dt="2025-10-01T19:17:28.889" v="56" actId="1076"/>
        <pc:sldMkLst>
          <pc:docMk/>
          <pc:sldMk cId="0" sldId="267"/>
        </pc:sldMkLst>
        <pc:spChg chg="mod">
          <ac:chgData name="Megan Wilson" userId="4833c330-bb21-4a51-b524-eef8b134b0b1" providerId="ADAL" clId="{17E34592-B103-4D32-8966-D1DE2E1B8692}" dt="2025-10-01T19:14:50.826" v="17" actId="1036"/>
          <ac:spMkLst>
            <pc:docMk/>
            <pc:sldMk cId="0" sldId="267"/>
            <ac:spMk id="5" creationId="{00000000-0000-0000-0000-000000000000}"/>
          </ac:spMkLst>
        </pc:spChg>
        <pc:picChg chg="del">
          <ac:chgData name="Megan Wilson" userId="4833c330-bb21-4a51-b524-eef8b134b0b1" providerId="ADAL" clId="{17E34592-B103-4D32-8966-D1DE2E1B8692}" dt="2025-10-01T19:17:12.693" v="52" actId="478"/>
          <ac:picMkLst>
            <pc:docMk/>
            <pc:sldMk cId="0" sldId="267"/>
            <ac:picMk id="8" creationId="{00000000-0000-0000-0000-000000000000}"/>
          </ac:picMkLst>
        </pc:picChg>
        <pc:picChg chg="add mod">
          <ac:chgData name="Megan Wilson" userId="4833c330-bb21-4a51-b524-eef8b134b0b1" providerId="ADAL" clId="{17E34592-B103-4D32-8966-D1DE2E1B8692}" dt="2025-10-01T19:17:28.889" v="56" actId="1076"/>
          <ac:picMkLst>
            <pc:docMk/>
            <pc:sldMk cId="0" sldId="267"/>
            <ac:picMk id="9" creationId="{2BE85FA6-9586-F96E-1123-B2588BBD56CB}"/>
          </ac:picMkLst>
        </pc:picChg>
      </pc:sldChg>
      <pc:sldChg chg="modSp mod">
        <pc:chgData name="Megan Wilson" userId="4833c330-bb21-4a51-b524-eef8b134b0b1" providerId="ADAL" clId="{17E34592-B103-4D32-8966-D1DE2E1B8692}" dt="2025-10-01T19:14:57.758" v="18" actId="1036"/>
        <pc:sldMkLst>
          <pc:docMk/>
          <pc:sldMk cId="0" sldId="269"/>
        </pc:sldMkLst>
        <pc:spChg chg="mod">
          <ac:chgData name="Megan Wilson" userId="4833c330-bb21-4a51-b524-eef8b134b0b1" providerId="ADAL" clId="{17E34592-B103-4D32-8966-D1DE2E1B8692}" dt="2025-10-01T19:14:57.758" v="18" actId="1036"/>
          <ac:spMkLst>
            <pc:docMk/>
            <pc:sldMk cId="0" sldId="269"/>
            <ac:spMk id="6" creationId="{00000000-0000-0000-0000-000000000000}"/>
          </ac:spMkLst>
        </pc:spChg>
      </pc:sldChg>
      <pc:sldChg chg="modSp mod">
        <pc:chgData name="Megan Wilson" userId="4833c330-bb21-4a51-b524-eef8b134b0b1" providerId="ADAL" clId="{17E34592-B103-4D32-8966-D1DE2E1B8692}" dt="2025-10-01T19:15:02.074" v="19" actId="1036"/>
        <pc:sldMkLst>
          <pc:docMk/>
          <pc:sldMk cId="0" sldId="270"/>
        </pc:sldMkLst>
        <pc:spChg chg="mod">
          <ac:chgData name="Megan Wilson" userId="4833c330-bb21-4a51-b524-eef8b134b0b1" providerId="ADAL" clId="{17E34592-B103-4D32-8966-D1DE2E1B8692}" dt="2025-10-01T19:15:02.074" v="19" actId="1036"/>
          <ac:spMkLst>
            <pc:docMk/>
            <pc:sldMk cId="0" sldId="270"/>
            <ac:spMk id="6" creationId="{00000000-0000-0000-0000-000000000000}"/>
          </ac:spMkLst>
        </pc:spChg>
      </pc:sldChg>
      <pc:sldChg chg="modSp mod">
        <pc:chgData name="Megan Wilson" userId="4833c330-bb21-4a51-b524-eef8b134b0b1" providerId="ADAL" clId="{17E34592-B103-4D32-8966-D1DE2E1B8692}" dt="2025-10-01T19:15:23.064" v="24" actId="1036"/>
        <pc:sldMkLst>
          <pc:docMk/>
          <pc:sldMk cId="0" sldId="271"/>
        </pc:sldMkLst>
        <pc:spChg chg="mod">
          <ac:chgData name="Megan Wilson" userId="4833c330-bb21-4a51-b524-eef8b134b0b1" providerId="ADAL" clId="{17E34592-B103-4D32-8966-D1DE2E1B8692}" dt="2025-10-01T19:15:23.064" v="24" actId="1036"/>
          <ac:spMkLst>
            <pc:docMk/>
            <pc:sldMk cId="0" sldId="271"/>
            <ac:spMk id="5" creationId="{00000000-0000-0000-0000-000000000000}"/>
          </ac:spMkLst>
        </pc:spChg>
        <pc:spChg chg="mod">
          <ac:chgData name="Megan Wilson" userId="4833c330-bb21-4a51-b524-eef8b134b0b1" providerId="ADAL" clId="{17E34592-B103-4D32-8966-D1DE2E1B8692}" dt="2025-10-01T19:15:16.607" v="23" actId="207"/>
          <ac:spMkLst>
            <pc:docMk/>
            <pc:sldMk cId="0" sldId="271"/>
            <ac:spMk id="6" creationId="{00000000-0000-0000-0000-000000000000}"/>
          </ac:spMkLst>
        </pc:spChg>
        <pc:spChg chg="mod">
          <ac:chgData name="Megan Wilson" userId="4833c330-bb21-4a51-b524-eef8b134b0b1" providerId="ADAL" clId="{17E34592-B103-4D32-8966-D1DE2E1B8692}" dt="2025-10-01T19:15:11.883" v="22" actId="207"/>
          <ac:spMkLst>
            <pc:docMk/>
            <pc:sldMk cId="0" sldId="271"/>
            <ac:spMk id="7" creationId="{00000000-0000-0000-0000-000000000000}"/>
          </ac:spMkLst>
        </pc:spChg>
      </pc:sldChg>
      <pc:sldChg chg="modSp mod">
        <pc:chgData name="Megan Wilson" userId="4833c330-bb21-4a51-b524-eef8b134b0b1" providerId="ADAL" clId="{17E34592-B103-4D32-8966-D1DE2E1B8692}" dt="2025-10-01T19:15:32.285" v="30" actId="207"/>
        <pc:sldMkLst>
          <pc:docMk/>
          <pc:sldMk cId="0" sldId="272"/>
        </pc:sldMkLst>
        <pc:spChg chg="mod">
          <ac:chgData name="Megan Wilson" userId="4833c330-bb21-4a51-b524-eef8b134b0b1" providerId="ADAL" clId="{17E34592-B103-4D32-8966-D1DE2E1B8692}" dt="2025-10-01T19:15:29.024" v="29" actId="1036"/>
          <ac:spMkLst>
            <pc:docMk/>
            <pc:sldMk cId="0" sldId="272"/>
            <ac:spMk id="5" creationId="{00000000-0000-0000-0000-000000000000}"/>
          </ac:spMkLst>
        </pc:spChg>
        <pc:spChg chg="mod">
          <ac:chgData name="Megan Wilson" userId="4833c330-bb21-4a51-b524-eef8b134b0b1" providerId="ADAL" clId="{17E34592-B103-4D32-8966-D1DE2E1B8692}" dt="2025-10-01T19:15:32.285" v="30" actId="207"/>
          <ac:spMkLst>
            <pc:docMk/>
            <pc:sldMk cId="0" sldId="272"/>
            <ac:spMk id="6" creationId="{00000000-0000-0000-0000-000000000000}"/>
          </ac:spMkLst>
        </pc:spChg>
      </pc:sldChg>
      <pc:sldChg chg="modSp mod">
        <pc:chgData name="Megan Wilson" userId="4833c330-bb21-4a51-b524-eef8b134b0b1" providerId="ADAL" clId="{17E34592-B103-4D32-8966-D1DE2E1B8692}" dt="2025-10-01T19:15:37.391" v="32" actId="1036"/>
        <pc:sldMkLst>
          <pc:docMk/>
          <pc:sldMk cId="0" sldId="273"/>
        </pc:sldMkLst>
        <pc:spChg chg="mod">
          <ac:chgData name="Megan Wilson" userId="4833c330-bb21-4a51-b524-eef8b134b0b1" providerId="ADAL" clId="{17E34592-B103-4D32-8966-D1DE2E1B8692}" dt="2025-10-01T19:15:37.391" v="32" actId="1036"/>
          <ac:spMkLst>
            <pc:docMk/>
            <pc:sldMk cId="0" sldId="273"/>
            <ac:spMk id="6" creationId="{00000000-0000-0000-0000-000000000000}"/>
          </ac:spMkLst>
        </pc:spChg>
      </pc:sldChg>
      <pc:sldChg chg="modSp mod">
        <pc:chgData name="Megan Wilson" userId="4833c330-bb21-4a51-b524-eef8b134b0b1" providerId="ADAL" clId="{17E34592-B103-4D32-8966-D1DE2E1B8692}" dt="2025-10-01T19:15:45.920" v="35" actId="1036"/>
        <pc:sldMkLst>
          <pc:docMk/>
          <pc:sldMk cId="0" sldId="274"/>
        </pc:sldMkLst>
        <pc:spChg chg="mod">
          <ac:chgData name="Megan Wilson" userId="4833c330-bb21-4a51-b524-eef8b134b0b1" providerId="ADAL" clId="{17E34592-B103-4D32-8966-D1DE2E1B8692}" dt="2025-10-01T19:15:45.920" v="35" actId="1036"/>
          <ac:spMkLst>
            <pc:docMk/>
            <pc:sldMk cId="0" sldId="274"/>
            <ac:spMk id="5" creationId="{00000000-0000-0000-0000-000000000000}"/>
          </ac:spMkLst>
        </pc:spChg>
        <pc:spChg chg="mod">
          <ac:chgData name="Megan Wilson" userId="4833c330-bb21-4a51-b524-eef8b134b0b1" providerId="ADAL" clId="{17E34592-B103-4D32-8966-D1DE2E1B8692}" dt="2025-10-01T19:15:43.179" v="33" actId="207"/>
          <ac:spMkLst>
            <pc:docMk/>
            <pc:sldMk cId="0" sldId="274"/>
            <ac:spMk id="6" creationId="{00000000-0000-0000-0000-000000000000}"/>
          </ac:spMkLst>
        </pc:spChg>
      </pc:sldChg>
      <pc:sldChg chg="modSp mod">
        <pc:chgData name="Megan Wilson" userId="4833c330-bb21-4a51-b524-eef8b134b0b1" providerId="ADAL" clId="{17E34592-B103-4D32-8966-D1DE2E1B8692}" dt="2025-10-01T19:16:12.233" v="45" actId="207"/>
        <pc:sldMkLst>
          <pc:docMk/>
          <pc:sldMk cId="0" sldId="277"/>
        </pc:sldMkLst>
        <pc:spChg chg="mod">
          <ac:chgData name="Megan Wilson" userId="4833c330-bb21-4a51-b524-eef8b134b0b1" providerId="ADAL" clId="{17E34592-B103-4D32-8966-D1DE2E1B8692}" dt="2025-10-01T19:15:52.613" v="36" actId="207"/>
          <ac:spMkLst>
            <pc:docMk/>
            <pc:sldMk cId="0" sldId="277"/>
            <ac:spMk id="3" creationId="{00000000-0000-0000-0000-000000000000}"/>
          </ac:spMkLst>
        </pc:spChg>
        <pc:spChg chg="mod">
          <ac:chgData name="Megan Wilson" userId="4833c330-bb21-4a51-b524-eef8b134b0b1" providerId="ADAL" clId="{17E34592-B103-4D32-8966-D1DE2E1B8692}" dt="2025-10-01T19:15:56.220" v="38" actId="207"/>
          <ac:spMkLst>
            <pc:docMk/>
            <pc:sldMk cId="0" sldId="277"/>
            <ac:spMk id="4" creationId="{00000000-0000-0000-0000-000000000000}"/>
          </ac:spMkLst>
        </pc:spChg>
        <pc:spChg chg="mod">
          <ac:chgData name="Megan Wilson" userId="4833c330-bb21-4a51-b524-eef8b134b0b1" providerId="ADAL" clId="{17E34592-B103-4D32-8966-D1DE2E1B8692}" dt="2025-10-01T19:16:10.057" v="44" actId="207"/>
          <ac:spMkLst>
            <pc:docMk/>
            <pc:sldMk cId="0" sldId="277"/>
            <ac:spMk id="5" creationId="{00000000-0000-0000-0000-000000000000}"/>
          </ac:spMkLst>
        </pc:spChg>
        <pc:spChg chg="mod">
          <ac:chgData name="Megan Wilson" userId="4833c330-bb21-4a51-b524-eef8b134b0b1" providerId="ADAL" clId="{17E34592-B103-4D32-8966-D1DE2E1B8692}" dt="2025-10-01T19:16:12.233" v="45" actId="207"/>
          <ac:spMkLst>
            <pc:docMk/>
            <pc:sldMk cId="0" sldId="277"/>
            <ac:spMk id="6" creationId="{00000000-0000-0000-0000-000000000000}"/>
          </ac:spMkLst>
        </pc:spChg>
        <pc:spChg chg="mod">
          <ac:chgData name="Megan Wilson" userId="4833c330-bb21-4a51-b524-eef8b134b0b1" providerId="ADAL" clId="{17E34592-B103-4D32-8966-D1DE2E1B8692}" dt="2025-10-01T19:15:58.268" v="39" actId="207"/>
          <ac:spMkLst>
            <pc:docMk/>
            <pc:sldMk cId="0" sldId="277"/>
            <ac:spMk id="7" creationId="{00000000-0000-0000-0000-000000000000}"/>
          </ac:spMkLst>
        </pc:spChg>
        <pc:spChg chg="mod">
          <ac:chgData name="Megan Wilson" userId="4833c330-bb21-4a51-b524-eef8b134b0b1" providerId="ADAL" clId="{17E34592-B103-4D32-8966-D1DE2E1B8692}" dt="2025-10-01T19:16:00.677" v="40" actId="207"/>
          <ac:spMkLst>
            <pc:docMk/>
            <pc:sldMk cId="0" sldId="277"/>
            <ac:spMk id="8" creationId="{00000000-0000-0000-0000-000000000000}"/>
          </ac:spMkLst>
        </pc:spChg>
        <pc:spChg chg="mod">
          <ac:chgData name="Megan Wilson" userId="4833c330-bb21-4a51-b524-eef8b134b0b1" providerId="ADAL" clId="{17E34592-B103-4D32-8966-D1DE2E1B8692}" dt="2025-10-01T19:16:02.757" v="41" actId="207"/>
          <ac:spMkLst>
            <pc:docMk/>
            <pc:sldMk cId="0" sldId="277"/>
            <ac:spMk id="9" creationId="{00000000-0000-0000-0000-000000000000}"/>
          </ac:spMkLst>
        </pc:spChg>
        <pc:spChg chg="mod">
          <ac:chgData name="Megan Wilson" userId="4833c330-bb21-4a51-b524-eef8b134b0b1" providerId="ADAL" clId="{17E34592-B103-4D32-8966-D1DE2E1B8692}" dt="2025-10-01T19:16:04.841" v="42" actId="207"/>
          <ac:spMkLst>
            <pc:docMk/>
            <pc:sldMk cId="0" sldId="277"/>
            <ac:spMk id="10" creationId="{00000000-0000-0000-0000-000000000000}"/>
          </ac:spMkLst>
        </pc:spChg>
        <pc:spChg chg="mod">
          <ac:chgData name="Megan Wilson" userId="4833c330-bb21-4a51-b524-eef8b134b0b1" providerId="ADAL" clId="{17E34592-B103-4D32-8966-D1DE2E1B8692}" dt="2025-10-01T19:16:07.920" v="43" actId="207"/>
          <ac:spMkLst>
            <pc:docMk/>
            <pc:sldMk cId="0" sldId="277"/>
            <ac:spMk id="11" creationId="{00000000-0000-0000-0000-000000000000}"/>
          </ac:spMkLst>
        </pc:spChg>
      </pc:sldChg>
      <pc:sldChg chg="modSp mod">
        <pc:chgData name="Megan Wilson" userId="4833c330-bb21-4a51-b524-eef8b134b0b1" providerId="ADAL" clId="{17E34592-B103-4D32-8966-D1DE2E1B8692}" dt="2025-10-01T19:16:16.323" v="46" actId="1036"/>
        <pc:sldMkLst>
          <pc:docMk/>
          <pc:sldMk cId="0" sldId="278"/>
        </pc:sldMkLst>
        <pc:spChg chg="mod">
          <ac:chgData name="Megan Wilson" userId="4833c330-bb21-4a51-b524-eef8b134b0b1" providerId="ADAL" clId="{17E34592-B103-4D32-8966-D1DE2E1B8692}" dt="2025-10-01T19:16:16.323" v="46" actId="1036"/>
          <ac:spMkLst>
            <pc:docMk/>
            <pc:sldMk cId="0"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FnH78p8QkA?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noescaperoom.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sites/default/files/2025-07/25_0801_k2p_p2p-Exit-Checklist-Kids-Teens.pdf" TargetMode="External"/><Relationship Id="rId3" Type="http://schemas.openxmlformats.org/officeDocument/2006/relationships/hyperlink" Target="https://www.youtube.com/watch?v=-FnH78p8QkA" TargetMode="External"/><Relationship Id="rId7" Type="http://schemas.openxmlformats.org/officeDocument/2006/relationships/hyperlink" Target="https://www.dhs.gov/know2protect/publication/how2spot-peer-peer-risks-guide-teens" TargetMode="External"/><Relationship Id="rId2" Type="http://schemas.openxmlformats.org/officeDocument/2006/relationships/hyperlink" Target="https://www.youtube.com/watch?v=DiI8Lj0_TGQ" TargetMode="External"/><Relationship Id="rId1" Type="http://schemas.openxmlformats.org/officeDocument/2006/relationships/slideLayout" Target="../slideLayouts/slideLayout7.xml"/><Relationship Id="rId6" Type="http://schemas.openxmlformats.org/officeDocument/2006/relationships/hyperlink" Target="https://www.dhs.gov/know2protect/p2p/teens" TargetMode="External"/><Relationship Id="rId5" Type="http://schemas.openxmlformats.org/officeDocument/2006/relationships/hyperlink" Target="https://noescaperoom.org" TargetMode="External"/><Relationship Id="rId10" Type="http://schemas.openxmlformats.org/officeDocument/2006/relationships/hyperlink" Target="https://www.dhs.gov/sites/default/files/2025-07/25_0801_k2p_p2p_support-directory.pdf" TargetMode="External"/><Relationship Id="rId4" Type="http://schemas.openxmlformats.org/officeDocument/2006/relationships/hyperlink" Target="https://www.missingkids.org/netsmartz/topics/sextortion" TargetMode="External"/><Relationship Id="rId9" Type="http://schemas.openxmlformats.org/officeDocument/2006/relationships/hyperlink" Target="https://www.dhs.gov/know2protect/how-to-repor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missingkids.org/netsmartz/topics/sextortion"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DiI8Lj0_TG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163686" y="9048750"/>
            <a:ext cx="1396062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Dangers of the Internet &amp; Online Predators</a:t>
            </a:r>
          </a:p>
        </p:txBody>
      </p:sp>
      <p:sp>
        <p:nvSpPr>
          <p:cNvPr id="9" name="TextBox 9"/>
          <p:cNvSpPr txBox="1"/>
          <p:nvPr/>
        </p:nvSpPr>
        <p:spPr>
          <a:xfrm>
            <a:off x="5102429" y="4889856"/>
            <a:ext cx="805648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8</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21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2401125" y="2212975"/>
            <a:ext cx="13485750" cy="56991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a lot of people your age accept friend requests from people they haven’t met in real life?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accepted a friend request from someone you didn’t know?</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felt uncomfortable talking to someone online that you didn’t know?</a:t>
            </a:r>
          </a:p>
        </p:txBody>
      </p:sp>
      <p:sp>
        <p:nvSpPr>
          <p:cNvPr id="6" name="TextBox 6"/>
          <p:cNvSpPr txBox="1"/>
          <p:nvPr/>
        </p:nvSpPr>
        <p:spPr>
          <a:xfrm>
            <a:off x="468018" y="74131"/>
            <a:ext cx="17351964" cy="588009"/>
          </a:xfrm>
          <a:prstGeom prst="rect">
            <a:avLst/>
          </a:prstGeom>
        </p:spPr>
        <p:txBody>
          <a:bodyPr lIns="0" tIns="0" rIns="0" bIns="0" rtlCol="0" anchor="t">
            <a:spAutoFit/>
          </a:bodyPr>
          <a:lstStyle/>
          <a:p>
            <a:pPr algn="ctr">
              <a:lnSpc>
                <a:spcPts val="4340"/>
              </a:lnSpc>
            </a:pPr>
            <a:r>
              <a:rPr lang="en-US" sz="3100" b="1">
                <a:solidFill>
                  <a:srgbClr val="FFFFFF"/>
                </a:solidFill>
                <a:latin typeface="Calibri (MS) Bold"/>
                <a:ea typeface="Calibri (MS) Bold"/>
                <a:cs typeface="Calibri (MS) Bold"/>
                <a:sym typeface="Calibri (MS) Bold"/>
              </a:rPr>
              <a:t>Common Sense Education “Teen Voices: Who You’re Talking to Online” Teacher Led Discussion Questions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11604" y="2483066"/>
            <a:ext cx="8577682" cy="5854268"/>
          </a:xfrm>
          <a:custGeom>
            <a:avLst/>
            <a:gdLst/>
            <a:ahLst/>
            <a:cxnLst/>
            <a:rect l="l" t="t" r="r" b="b"/>
            <a:pathLst>
              <a:path w="8577682" h="5854268">
                <a:moveTo>
                  <a:pt x="0" y="0"/>
                </a:moveTo>
                <a:lnTo>
                  <a:pt x="8577682" y="0"/>
                </a:lnTo>
                <a:lnTo>
                  <a:pt x="8577682" y="5854268"/>
                </a:lnTo>
                <a:lnTo>
                  <a:pt x="0" y="5854268"/>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Sharing Personal Information Online</a:t>
            </a:r>
          </a:p>
        </p:txBody>
      </p:sp>
      <p:sp>
        <p:nvSpPr>
          <p:cNvPr id="7" name="TextBox 7"/>
          <p:cNvSpPr txBox="1"/>
          <p:nvPr/>
        </p:nvSpPr>
        <p:spPr>
          <a:xfrm>
            <a:off x="10206478" y="2657475"/>
            <a:ext cx="7558509" cy="53816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If you post personal information online, you are also putting your safety at risk.</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where you are, what school you go to, the town you live in, your full name, or your birthday, you are giving online criminals personal identifying information about you. This can give them the means to find you and potentially hurt you. </a:t>
            </a:r>
            <a:r>
              <a:rPr lang="en-US" sz="3000" b="1">
                <a:solidFill>
                  <a:srgbClr val="000000"/>
                </a:solidFill>
                <a:latin typeface="Calibri (MS) Bold"/>
                <a:ea typeface="Calibri (MS) Bold"/>
                <a:cs typeface="Calibri (MS) Bold"/>
                <a:sym typeface="Calibri (MS) Bold"/>
              </a:rPr>
              <a:t>It is important to be careful and mindful of what we post online.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 y="0"/>
            <a:ext cx="18288000" cy="785615"/>
            <a:chOff x="0" y="0"/>
            <a:chExt cx="4816593" cy="206911"/>
          </a:xfrm>
        </p:grpSpPr>
        <p:sp>
          <p:nvSpPr>
            <p:cNvPr id="3" name="Freeform 3"/>
            <p:cNvSpPr/>
            <p:nvPr/>
          </p:nvSpPr>
          <p:spPr>
            <a:xfrm>
              <a:off x="0" y="0"/>
              <a:ext cx="4816592" cy="206911"/>
            </a:xfrm>
            <a:custGeom>
              <a:avLst/>
              <a:gdLst/>
              <a:ahLst/>
              <a:cxnLst/>
              <a:rect l="l" t="t" r="r" b="b"/>
              <a:pathLst>
                <a:path w="4816592" h="206911">
                  <a:moveTo>
                    <a:pt x="0" y="0"/>
                  </a:moveTo>
                  <a:lnTo>
                    <a:pt x="4816592" y="0"/>
                  </a:lnTo>
                  <a:lnTo>
                    <a:pt x="4816592" y="206911"/>
                  </a:lnTo>
                  <a:lnTo>
                    <a:pt x="0" y="206911"/>
                  </a:lnTo>
                  <a:close/>
                </a:path>
              </a:pathLst>
            </a:custGeom>
            <a:solidFill>
              <a:srgbClr val="0C938B"/>
            </a:solidFill>
          </p:spPr>
          <p:txBody>
            <a:bodyPr/>
            <a:lstStyle/>
            <a:p>
              <a:endParaRPr lang="en-US"/>
            </a:p>
          </p:txBody>
        </p:sp>
        <p:sp>
          <p:nvSpPr>
            <p:cNvPr id="4" name="TextBox 4"/>
            <p:cNvSpPr txBox="1"/>
            <p:nvPr/>
          </p:nvSpPr>
          <p:spPr>
            <a:xfrm>
              <a:off x="0" y="-76200"/>
              <a:ext cx="4816593" cy="28311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4259" y="-92075"/>
            <a:ext cx="16719483"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“Real-Life Stories- 6 Degrees of Information” Video</a:t>
            </a:r>
          </a:p>
        </p:txBody>
      </p:sp>
      <p:sp>
        <p:nvSpPr>
          <p:cNvPr id="6" name="TextBox 6"/>
          <p:cNvSpPr txBox="1"/>
          <p:nvPr/>
        </p:nvSpPr>
        <p:spPr>
          <a:xfrm>
            <a:off x="6182767" y="9796285"/>
            <a:ext cx="5522268" cy="344805"/>
          </a:xfrm>
          <a:prstGeom prst="rect">
            <a:avLst/>
          </a:prstGeom>
        </p:spPr>
        <p:txBody>
          <a:bodyPr lIns="0" tIns="0" rIns="0" bIns="0" rtlCol="0" anchor="t">
            <a:spAutoFit/>
          </a:bodyPr>
          <a:lstStyle/>
          <a:p>
            <a:pPr algn="l">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https://www.youtube.com/watch?v=-FnH78p8QkA</a:t>
            </a:r>
          </a:p>
        </p:txBody>
      </p:sp>
      <p:sp>
        <p:nvSpPr>
          <p:cNvPr id="7" name="TextBox 7"/>
          <p:cNvSpPr txBox="1"/>
          <p:nvPr/>
        </p:nvSpPr>
        <p:spPr>
          <a:xfrm>
            <a:off x="15511547" y="9488877"/>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7:26 minutes</a:t>
            </a:r>
          </a:p>
        </p:txBody>
      </p:sp>
      <p:pic>
        <p:nvPicPr>
          <p:cNvPr id="9" name="Online Media 8" title="Real-Life Stories - 6 Degrees of Information">
            <a:hlinkClick r:id="" action="ppaction://media"/>
            <a:extLst>
              <a:ext uri="{FF2B5EF4-FFF2-40B4-BE49-F238E27FC236}">
                <a16:creationId xmlns:a16="http://schemas.microsoft.com/office/drawing/2014/main" id="{2BE85FA6-9586-F96E-1123-B2588BBD56CB}"/>
              </a:ext>
            </a:extLst>
          </p:cNvPr>
          <p:cNvPicPr>
            <a:picLocks noRot="1" noChangeAspect="1"/>
          </p:cNvPicPr>
          <p:nvPr>
            <a:videoFile r:link="rId1"/>
          </p:nvPr>
        </p:nvPicPr>
        <p:blipFill>
          <a:blip r:embed="rId3"/>
          <a:stretch>
            <a:fillRect/>
          </a:stretch>
        </p:blipFill>
        <p:spPr>
          <a:xfrm>
            <a:off x="1771620" y="1073547"/>
            <a:ext cx="14744759" cy="8324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06474" y="2059"/>
            <a:ext cx="17675052" cy="706119"/>
          </a:xfrm>
          <a:prstGeom prst="rect">
            <a:avLst/>
          </a:prstGeom>
        </p:spPr>
        <p:txBody>
          <a:bodyPr lIns="0" tIns="0" rIns="0" bIns="0" rtlCol="0" anchor="t">
            <a:spAutoFit/>
          </a:bodyPr>
          <a:lstStyle/>
          <a:p>
            <a:pPr algn="ctr">
              <a:lnSpc>
                <a:spcPts val="5180"/>
              </a:lnSpc>
            </a:pPr>
            <a:r>
              <a:rPr lang="en-US" sz="3700" b="1">
                <a:solidFill>
                  <a:srgbClr val="FFFFFF"/>
                </a:solidFill>
                <a:latin typeface="Calibri (MS) Bold"/>
                <a:ea typeface="Calibri (MS) Bold"/>
                <a:cs typeface="Calibri (MS) Bold"/>
                <a:sym typeface="Calibri (MS) Bold"/>
              </a:rPr>
              <a:t>NetSmartz “Real-Life Stories- 6 Degrees of Information” Teacher Led Discussion Questions</a:t>
            </a:r>
          </a:p>
        </p:txBody>
      </p:sp>
      <p:sp>
        <p:nvSpPr>
          <p:cNvPr id="6" name="TextBox 6"/>
          <p:cNvSpPr txBox="1"/>
          <p:nvPr/>
        </p:nvSpPr>
        <p:spPr>
          <a:xfrm>
            <a:off x="2401125" y="1797214"/>
            <a:ext cx="13485750" cy="71088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Matt said in the beginning, “The entire experiment rests on the idea that people post a lot of information online without really thinking about what that means.”</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think twice before you post something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know people who post too much of their personal information online? What do you think about that?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think oversharing can be dangerous? Why?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1337539" y="2477122"/>
            <a:ext cx="8031258" cy="5332755"/>
          </a:xfrm>
          <a:custGeom>
            <a:avLst/>
            <a:gdLst/>
            <a:ahLst/>
            <a:cxnLst/>
            <a:rect l="l" t="t" r="r" b="b"/>
            <a:pathLst>
              <a:path w="8031258" h="5332755">
                <a:moveTo>
                  <a:pt x="0" y="0"/>
                </a:moveTo>
                <a:lnTo>
                  <a:pt x="8031258" y="0"/>
                </a:lnTo>
                <a:lnTo>
                  <a:pt x="8031258" y="5332756"/>
                </a:lnTo>
                <a:lnTo>
                  <a:pt x="0" y="533275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 Recommendations</a:t>
            </a:r>
          </a:p>
        </p:txBody>
      </p:sp>
      <p:sp>
        <p:nvSpPr>
          <p:cNvPr id="7" name="TextBox 7"/>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8" name="TextBox 8"/>
          <p:cNvSpPr txBox="1"/>
          <p:nvPr/>
        </p:nvSpPr>
        <p:spPr>
          <a:xfrm>
            <a:off x="10015960" y="2574967"/>
            <a:ext cx="7243340" cy="20339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Only add people you know offline to your social media accounts.</a:t>
            </a:r>
            <a:r>
              <a:rPr lang="en-US" sz="2799">
                <a:solidFill>
                  <a:srgbClr val="000000"/>
                </a:solidFill>
                <a:latin typeface="Calibri (MS)"/>
                <a:ea typeface="Calibri (MS)"/>
                <a:cs typeface="Calibri (MS)"/>
                <a:sym typeface="Calibri (MS)"/>
              </a:rPr>
              <a:t> Never accept a friend request from someone that you personally do not know, even if you have mutual friend(s) with them.</a:t>
            </a:r>
          </a:p>
        </p:txBody>
      </p:sp>
      <p:sp>
        <p:nvSpPr>
          <p:cNvPr id="9" name="TextBox 9"/>
          <p:cNvSpPr txBox="1"/>
          <p:nvPr/>
        </p:nvSpPr>
        <p:spPr>
          <a:xfrm>
            <a:off x="10015960" y="5373029"/>
            <a:ext cx="7243340" cy="20339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Use privacy settings to keep yourself safe.</a:t>
            </a:r>
            <a:r>
              <a:rPr lang="en-US" sz="2799">
                <a:solidFill>
                  <a:srgbClr val="000000"/>
                </a:solidFill>
                <a:latin typeface="Calibri (MS)"/>
                <a:ea typeface="Calibri (MS)"/>
                <a:cs typeface="Calibri (MS)"/>
                <a:sym typeface="Calibri (MS)"/>
              </a:rPr>
              <a:t> Make sure that strangers online (and criminals) do not see what you post online by making your profiles private.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917369" y="2502673"/>
            <a:ext cx="7936414" cy="5281653"/>
          </a:xfrm>
          <a:custGeom>
            <a:avLst/>
            <a:gdLst/>
            <a:ahLst/>
            <a:cxnLst/>
            <a:rect l="l" t="t" r="r" b="b"/>
            <a:pathLst>
              <a:path w="7936414" h="5281653">
                <a:moveTo>
                  <a:pt x="0" y="0"/>
                </a:moveTo>
                <a:lnTo>
                  <a:pt x="7936414" y="0"/>
                </a:lnTo>
                <a:lnTo>
                  <a:pt x="7936414" y="5281654"/>
                </a:lnTo>
                <a:lnTo>
                  <a:pt x="0" y="5281654"/>
                </a:lnTo>
                <a:lnTo>
                  <a:pt x="0" y="0"/>
                </a:lnTo>
                <a:close/>
              </a:path>
            </a:pathLst>
          </a:custGeom>
          <a:blipFill>
            <a:blip r:embed="rId2"/>
            <a:stretch>
              <a:fillRect l="-14098" r="-13677"/>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 Recommendations</a:t>
            </a:r>
          </a:p>
        </p:txBody>
      </p:sp>
      <p:sp>
        <p:nvSpPr>
          <p:cNvPr id="7" name="TextBox 7"/>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8" name="TextBox 8"/>
          <p:cNvSpPr txBox="1"/>
          <p:nvPr/>
        </p:nvSpPr>
        <p:spPr>
          <a:xfrm>
            <a:off x="10015960" y="4819279"/>
            <a:ext cx="7243340" cy="25292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Report any criminal behavior to the police and report inappropriate posts to whatever website or app you are on. </a:t>
            </a:r>
            <a:r>
              <a:rPr lang="en-US" sz="2799">
                <a:solidFill>
                  <a:srgbClr val="000000"/>
                </a:solidFill>
                <a:latin typeface="Calibri (MS)"/>
                <a:ea typeface="Calibri (MS)"/>
                <a:cs typeface="Calibri (MS)"/>
                <a:sym typeface="Calibri (MS)"/>
              </a:rPr>
              <a:t>If something is illegal or inappropriate to do offline, it is not acceptable online either.</a:t>
            </a:r>
          </a:p>
        </p:txBody>
      </p:sp>
      <p:sp>
        <p:nvSpPr>
          <p:cNvPr id="9" name="TextBox 9"/>
          <p:cNvSpPr txBox="1"/>
          <p:nvPr/>
        </p:nvSpPr>
        <p:spPr>
          <a:xfrm>
            <a:off x="10015960" y="2539404"/>
            <a:ext cx="7243340" cy="15386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Remove any personal or inappropriate images from social media.</a:t>
            </a:r>
            <a:r>
              <a:rPr lang="en-US" sz="2799">
                <a:solidFill>
                  <a:srgbClr val="000000"/>
                </a:solidFill>
                <a:latin typeface="Calibri (MS)"/>
                <a:ea typeface="Calibri (MS)"/>
                <a:cs typeface="Calibri (MS)"/>
                <a:sym typeface="Calibri (MS)"/>
              </a:rPr>
              <a:t> Your online reputation counts offline too.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2460404" y="3668713"/>
            <a:ext cx="13367191" cy="2740025"/>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the </a:t>
            </a:r>
            <a:r>
              <a:rPr lang="en-US" sz="5000" u="sng" dirty="0">
                <a:latin typeface="Calibri (MS)"/>
                <a:ea typeface="Calibri (MS)"/>
                <a:cs typeface="Calibri (MS)"/>
                <a:sym typeface="Calibri (MS)"/>
                <a:hlinkClick r:id="rId2" tooltip="https://noescaperoom.org">
                  <a:extLst>
                    <a:ext uri="{A12FA001-AC4F-418D-AE19-62706E023703}">
                      <ahyp:hlinkClr xmlns:ahyp="http://schemas.microsoft.com/office/drawing/2018/hyperlinkcolor" val="tx"/>
                    </a:ext>
                  </a:extLst>
                </a:hlinkClick>
              </a:rPr>
              <a:t>National Center for Missing and Exploited Children’s No Escape Room Interactive Sextortion Video</a:t>
            </a:r>
            <a:r>
              <a:rPr lang="en-US" sz="5000" dirty="0">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09191" y="1848550"/>
            <a:ext cx="5469618" cy="6589901"/>
          </a:xfrm>
          <a:custGeom>
            <a:avLst/>
            <a:gdLst/>
            <a:ahLst/>
            <a:cxnLst/>
            <a:rect l="l" t="t" r="r" b="b"/>
            <a:pathLst>
              <a:path w="5469618" h="6589901">
                <a:moveTo>
                  <a:pt x="0" y="0"/>
                </a:moveTo>
                <a:lnTo>
                  <a:pt x="5469618" y="0"/>
                </a:lnTo>
                <a:lnTo>
                  <a:pt x="5469618" y="6589900"/>
                </a:lnTo>
                <a:lnTo>
                  <a:pt x="0" y="658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57764" y="1028700"/>
            <a:ext cx="12023766" cy="9258300"/>
          </a:xfrm>
          <a:custGeom>
            <a:avLst/>
            <a:gdLst/>
            <a:ahLst/>
            <a:cxnLst/>
            <a:rect l="l" t="t" r="r" b="b"/>
            <a:pathLst>
              <a:path w="12023766" h="9258300">
                <a:moveTo>
                  <a:pt x="0" y="0"/>
                </a:moveTo>
                <a:lnTo>
                  <a:pt x="12023766" y="0"/>
                </a:lnTo>
                <a:lnTo>
                  <a:pt x="12023766" y="9258300"/>
                </a:lnTo>
                <a:lnTo>
                  <a:pt x="0" y="92583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71418" y="-65090"/>
            <a:ext cx="17745165" cy="958855"/>
          </a:xfrm>
          <a:prstGeom prst="rect">
            <a:avLst/>
          </a:prstGeom>
        </p:spPr>
        <p:txBody>
          <a:bodyPr lIns="0" tIns="0" rIns="0" bIns="0" rtlCol="0" anchor="t">
            <a:spAutoFit/>
          </a:bodyPr>
          <a:lstStyle/>
          <a:p>
            <a:pPr algn="ctr">
              <a:lnSpc>
                <a:spcPts val="6999"/>
              </a:lnSpc>
            </a:pPr>
            <a:r>
              <a:rPr lang="en-US" sz="4999" b="1">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47085" y="308230"/>
            <a:ext cx="6593830" cy="968375"/>
          </a:xfrm>
          <a:prstGeom prst="rect">
            <a:avLst/>
          </a:prstGeom>
        </p:spPr>
        <p:txBody>
          <a:bodyPr lIns="0" tIns="0" rIns="0" bIns="0" rtlCol="0" anchor="t">
            <a:spAutoFit/>
          </a:bodyPr>
          <a:lstStyle/>
          <a:p>
            <a:pPr algn="ctr">
              <a:lnSpc>
                <a:spcPts val="7000"/>
              </a:lnSpc>
            </a:pPr>
            <a:r>
              <a:rPr lang="en-US" sz="5000">
                <a:solidFill>
                  <a:srgbClr val="000000"/>
                </a:solidFill>
                <a:latin typeface="Calibri (MS)"/>
                <a:ea typeface="Calibri (MS)"/>
                <a:cs typeface="Calibri (MS)"/>
                <a:sym typeface="Calibri (MS)"/>
              </a:rPr>
              <a:t>Links to Lesson Materials </a:t>
            </a:r>
          </a:p>
        </p:txBody>
      </p:sp>
      <p:sp>
        <p:nvSpPr>
          <p:cNvPr id="3" name="TextBox 3"/>
          <p:cNvSpPr txBox="1"/>
          <p:nvPr/>
        </p:nvSpPr>
        <p:spPr>
          <a:xfrm>
            <a:off x="1947193" y="1528135"/>
            <a:ext cx="14393614"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youtube.com/watch?v=DiI8Lj0_TGQ">
                  <a:extLst>
                    <a:ext uri="{A12FA001-AC4F-418D-AE19-62706E023703}">
                      <ahyp:hlinkClr xmlns:ahyp="http://schemas.microsoft.com/office/drawing/2018/hyperlinkcolor" val="tx"/>
                    </a:ext>
                  </a:extLst>
                </a:hlinkClick>
              </a:rPr>
              <a:t>Common Sense Education “Teen Voices: Who You’re Talking to Online” Video</a:t>
            </a:r>
          </a:p>
        </p:txBody>
      </p:sp>
      <p:sp>
        <p:nvSpPr>
          <p:cNvPr id="4" name="TextBox 4"/>
          <p:cNvSpPr txBox="1"/>
          <p:nvPr/>
        </p:nvSpPr>
        <p:spPr>
          <a:xfrm>
            <a:off x="2972379" y="2455870"/>
            <a:ext cx="12343242"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hlinkClick r:id="rId3" tooltip="https://www.youtube.com/watch?v=-FnH78p8QkA">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3" tooltip="https://www.youtube.com/watch?v=-FnH78p8QkA">
                  <a:extLst>
                    <a:ext uri="{A12FA001-AC4F-418D-AE19-62706E023703}">
                      <ahyp:hlinkClr xmlns:ahyp="http://schemas.microsoft.com/office/drawing/2018/hyperlinkcolor" val="tx"/>
                    </a:ext>
                  </a:extLst>
                </a:hlinkClick>
              </a:rPr>
              <a:t> “Real-Life Stories- 6 Degrees of Information” Video</a:t>
            </a:r>
          </a:p>
        </p:txBody>
      </p:sp>
      <p:sp>
        <p:nvSpPr>
          <p:cNvPr id="5" name="TextBox 5"/>
          <p:cNvSpPr txBox="1"/>
          <p:nvPr/>
        </p:nvSpPr>
        <p:spPr>
          <a:xfrm>
            <a:off x="6598742" y="8022280"/>
            <a:ext cx="538460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www.missingkids.org/netsmartz/topics/sextortion">
                  <a:extLst>
                    <a:ext uri="{A12FA001-AC4F-418D-AE19-62706E023703}">
                      <ahyp:hlinkClr xmlns:ahyp="http://schemas.microsoft.com/office/drawing/2018/hyperlinkcolor" val="tx"/>
                    </a:ext>
                  </a:extLst>
                </a:hlinkClick>
              </a:rPr>
              <a:t>NCMEC Lesson Plan Handout</a:t>
            </a:r>
          </a:p>
        </p:txBody>
      </p:sp>
      <p:sp>
        <p:nvSpPr>
          <p:cNvPr id="6" name="TextBox 6"/>
          <p:cNvSpPr txBox="1"/>
          <p:nvPr/>
        </p:nvSpPr>
        <p:spPr>
          <a:xfrm>
            <a:off x="5587722" y="8950015"/>
            <a:ext cx="72610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noescaperoom.org">
                  <a:extLst>
                    <a:ext uri="{A12FA001-AC4F-418D-AE19-62706E023703}">
                      <ahyp:hlinkClr xmlns:ahyp="http://schemas.microsoft.com/office/drawing/2018/hyperlinkcolor" val="tx"/>
                    </a:ext>
                  </a:extLst>
                </a:hlinkClick>
              </a:rPr>
              <a:t>NCMEC Escape Room Interactive Video</a:t>
            </a:r>
          </a:p>
        </p:txBody>
      </p:sp>
      <p:sp>
        <p:nvSpPr>
          <p:cNvPr id="7" name="TextBox 7"/>
          <p:cNvSpPr txBox="1"/>
          <p:nvPr/>
        </p:nvSpPr>
        <p:spPr>
          <a:xfrm>
            <a:off x="5439251" y="3383605"/>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8" name="TextBox 8"/>
          <p:cNvSpPr txBox="1"/>
          <p:nvPr/>
        </p:nvSpPr>
        <p:spPr>
          <a:xfrm>
            <a:off x="3331190" y="4311340"/>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9" name="TextBox 9"/>
          <p:cNvSpPr txBox="1"/>
          <p:nvPr/>
        </p:nvSpPr>
        <p:spPr>
          <a:xfrm>
            <a:off x="6044922" y="5239075"/>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0" name="TextBox 10"/>
          <p:cNvSpPr txBox="1"/>
          <p:nvPr/>
        </p:nvSpPr>
        <p:spPr>
          <a:xfrm>
            <a:off x="6910328" y="6166810"/>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how-to-report">
                  <a:extLst>
                    <a:ext uri="{A12FA001-AC4F-418D-AE19-62706E023703}">
                      <ahyp:hlinkClr xmlns:ahyp="http://schemas.microsoft.com/office/drawing/2018/hyperlinkcolor" val="tx"/>
                    </a:ext>
                  </a:extLst>
                </a:hlinkClick>
              </a:rPr>
              <a:t>know2protect How2Report</a:t>
            </a:r>
          </a:p>
        </p:txBody>
      </p:sp>
      <p:sp>
        <p:nvSpPr>
          <p:cNvPr id="11" name="TextBox 11"/>
          <p:cNvSpPr txBox="1"/>
          <p:nvPr/>
        </p:nvSpPr>
        <p:spPr>
          <a:xfrm>
            <a:off x="4575334" y="7094545"/>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2968275" y="1473294"/>
            <a:ext cx="12351449" cy="10242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Online enticement</a:t>
            </a:r>
            <a:r>
              <a:rPr lang="en-US" sz="28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0" name="TextBox 10"/>
          <p:cNvSpPr txBox="1"/>
          <p:nvPr/>
        </p:nvSpPr>
        <p:spPr>
          <a:xfrm>
            <a:off x="2698112" y="3030141"/>
            <a:ext cx="12891775" cy="14103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Sextortion</a:t>
            </a:r>
            <a:r>
              <a:rPr lang="en-US" sz="2600">
                <a:solidFill>
                  <a:srgbClr val="000000"/>
                </a:solidFill>
                <a:latin typeface="Calibri (MS)"/>
                <a:ea typeface="Calibri (MS)"/>
                <a:cs typeface="Calibri (MS)"/>
                <a:sym typeface="Calibri (MS)"/>
              </a:rPr>
              <a:t> is a form of child sexual exploitation where minors are</a:t>
            </a:r>
            <a:r>
              <a:rPr lang="en-US" sz="2600">
                <a:solidFill>
                  <a:srgbClr val="545454"/>
                </a:solidFill>
                <a:latin typeface="Calibri (MS)"/>
                <a:ea typeface="Calibri (MS)"/>
                <a:cs typeface="Calibri (MS)"/>
                <a:sym typeface="Calibri (MS)"/>
              </a:rPr>
              <a:t> </a:t>
            </a:r>
            <a:r>
              <a:rPr lang="en-US" sz="2600" b="1">
                <a:solidFill>
                  <a:srgbClr val="000000"/>
                </a:solidFill>
                <a:latin typeface="Calibri (MS) Bold"/>
                <a:ea typeface="Calibri (MS) Bold"/>
                <a:cs typeface="Calibri (MS) Bold"/>
                <a:sym typeface="Calibri (MS) Bold"/>
              </a:rPr>
              <a:t>threatened or</a:t>
            </a:r>
            <a:r>
              <a:rPr lang="en-US" sz="2600" b="1">
                <a:solidFill>
                  <a:srgbClr val="3979AF"/>
                </a:solidFill>
                <a:latin typeface="Calibri (MS) Bold"/>
                <a:ea typeface="Calibri (MS) Bold"/>
                <a:cs typeface="Calibri (MS) Bold"/>
                <a:sym typeface="Calibri (MS) Bold"/>
              </a:rPr>
              <a:t> </a:t>
            </a:r>
            <a:r>
              <a:rPr lang="en-US" sz="2600" b="1">
                <a:solidFill>
                  <a:srgbClr val="000000"/>
                </a:solidFill>
                <a:latin typeface="Calibri (MS) Bold"/>
                <a:ea typeface="Calibri (MS) Bold"/>
                <a:cs typeface="Calibri (MS) Bold"/>
                <a:sym typeface="Calibri (MS) Bold"/>
              </a:rPr>
              <a:t>blackmailed,</a:t>
            </a:r>
            <a:r>
              <a:rPr lang="en-US" sz="2600">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 </a:t>
            </a:r>
          </a:p>
        </p:txBody>
      </p:sp>
      <p:sp>
        <p:nvSpPr>
          <p:cNvPr id="11" name="TextBox 11"/>
          <p:cNvSpPr txBox="1"/>
          <p:nvPr/>
        </p:nvSpPr>
        <p:spPr>
          <a:xfrm>
            <a:off x="2678832" y="5021501"/>
            <a:ext cx="12930337" cy="907288"/>
          </a:xfrm>
          <a:prstGeom prst="rect">
            <a:avLst/>
          </a:prstGeom>
        </p:spPr>
        <p:txBody>
          <a:bodyPr lIns="0" tIns="0" rIns="0" bIns="0" rtlCol="0" anchor="t">
            <a:spAutoFit/>
          </a:bodyPr>
          <a:lstStyle/>
          <a:p>
            <a:pPr algn="ctr">
              <a:lnSpc>
                <a:spcPts val="3416"/>
              </a:lnSpc>
            </a:pPr>
            <a:r>
              <a:rPr lang="en-US" sz="2800" b="1">
                <a:solidFill>
                  <a:srgbClr val="000000"/>
                </a:solidFill>
                <a:latin typeface="Calibri (MS) Bold"/>
                <a:ea typeface="Calibri (MS) Bold"/>
                <a:cs typeface="Calibri (MS) Bold"/>
                <a:sym typeface="Calibri (MS) Bold"/>
              </a:rPr>
              <a:t>Grooming</a:t>
            </a:r>
            <a:r>
              <a:rPr lang="en-US" sz="2800">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12" name="TextBox 12"/>
          <p:cNvSpPr txBox="1"/>
          <p:nvPr/>
        </p:nvSpPr>
        <p:spPr>
          <a:xfrm>
            <a:off x="5310661" y="6681264"/>
            <a:ext cx="7666678" cy="2363216"/>
          </a:xfrm>
          <a:prstGeom prst="rect">
            <a:avLst/>
          </a:prstGeom>
        </p:spPr>
        <p:txBody>
          <a:bodyPr lIns="0" tIns="0" rIns="0" bIns="0" rtlCol="0" anchor="t">
            <a:spAutoFit/>
          </a:bodyPr>
          <a:lstStyle/>
          <a:p>
            <a:pPr algn="ctr">
              <a:lnSpc>
                <a:spcPts val="3051"/>
              </a:lnSpc>
            </a:pPr>
            <a:r>
              <a:rPr lang="en-US" sz="2799" b="1">
                <a:solidFill>
                  <a:srgbClr val="000000"/>
                </a:solidFill>
                <a:latin typeface="Calibri (MS) Bold"/>
                <a:ea typeface="Calibri (MS) Bold"/>
                <a:cs typeface="Calibri (MS) Bold"/>
                <a:sym typeface="Calibri (MS) Bold"/>
              </a:rPr>
              <a:t>Where are online predators reaching victims:</a:t>
            </a:r>
          </a:p>
          <a:p>
            <a:pPr algn="ctr">
              <a:lnSpc>
                <a:spcPts val="3051"/>
              </a:lnSpc>
            </a:pPr>
            <a:endParaRPr lang="en-US" sz="2799" b="1">
              <a:solidFill>
                <a:srgbClr val="000000"/>
              </a:solidFill>
              <a:latin typeface="Calibri (MS) Bold"/>
              <a:ea typeface="Calibri (MS) Bold"/>
              <a:cs typeface="Calibri (MS) Bold"/>
              <a:sym typeface="Calibri (MS) Bold"/>
            </a:endParaRPr>
          </a:p>
          <a:p>
            <a:pPr algn="ctr">
              <a:lnSpc>
                <a:spcPts val="3051"/>
              </a:lnSpc>
            </a:pPr>
            <a:r>
              <a:rPr lang="en-US" sz="2799">
                <a:solidFill>
                  <a:srgbClr val="000000"/>
                </a:solidFill>
                <a:latin typeface="Calibri (MS)"/>
                <a:ea typeface="Calibri (MS)"/>
                <a:cs typeface="Calibri (MS)"/>
                <a:sym typeface="Calibri (MS)"/>
              </a:rPr>
              <a:t>Social media platforms</a:t>
            </a:r>
          </a:p>
          <a:p>
            <a:pPr algn="ctr">
              <a:lnSpc>
                <a:spcPts val="3051"/>
              </a:lnSpc>
            </a:pPr>
            <a:r>
              <a:rPr lang="en-US" sz="2799">
                <a:solidFill>
                  <a:srgbClr val="000000"/>
                </a:solidFill>
                <a:latin typeface="Calibri (MS)"/>
                <a:ea typeface="Calibri (MS)"/>
                <a:cs typeface="Calibri (MS)"/>
                <a:sym typeface="Calibri (MS)"/>
              </a:rPr>
              <a:t>Game apps</a:t>
            </a:r>
          </a:p>
          <a:p>
            <a:pPr algn="ctr">
              <a:lnSpc>
                <a:spcPts val="3051"/>
              </a:lnSpc>
            </a:pPr>
            <a:r>
              <a:rPr lang="en-US" sz="2799">
                <a:solidFill>
                  <a:srgbClr val="000000"/>
                </a:solidFill>
                <a:latin typeface="Calibri (MS)"/>
                <a:ea typeface="Calibri (MS)"/>
                <a:cs typeface="Calibri (MS)"/>
                <a:sym typeface="Calibri (MS)"/>
              </a:rPr>
              <a:t>Anonymous chat apps</a:t>
            </a:r>
          </a:p>
          <a:p>
            <a:pPr algn="ctr">
              <a:lnSpc>
                <a:spcPts val="3051"/>
              </a:lnSpc>
            </a:pPr>
            <a:r>
              <a:rPr lang="en-US" sz="2799">
                <a:solidFill>
                  <a:srgbClr val="000000"/>
                </a:solidFill>
                <a:latin typeface="Calibri (MS)"/>
                <a:ea typeface="Calibri (MS)"/>
                <a:cs typeface="Calibri (MS)"/>
                <a:sym typeface="Calibri (MS)"/>
              </a:rPr>
              <a:t> Dating apps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2" y="1473017"/>
            <a:ext cx="9749185" cy="6864350"/>
          </a:xfrm>
          <a:prstGeom prst="rect">
            <a:avLst/>
          </a:prstGeom>
        </p:spPr>
        <p:txBody>
          <a:bodyPr lIns="0" tIns="0" rIns="0" bIns="0" rtlCol="0" anchor="t">
            <a:spAutoFit/>
          </a:bodyPr>
          <a:lstStyle/>
          <a:p>
            <a:pPr marL="755652" lvl="1" indent="-377826" algn="l">
              <a:lnSpc>
                <a:spcPts val="4900"/>
              </a:lnSpc>
              <a:buAutoNum type="arabicPeriod"/>
            </a:pPr>
            <a:r>
              <a:rPr lang="en-US" sz="3500">
                <a:solidFill>
                  <a:srgbClr val="000000"/>
                </a:solidFill>
                <a:latin typeface="Calibri (MS)"/>
                <a:ea typeface="Calibri (MS)"/>
                <a:cs typeface="Calibri (MS)"/>
                <a:sym typeface="Calibri (MS)"/>
              </a:rPr>
              <a:t>Introduction to Online Dangers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Common Sense Education “Teen Voices: Who You’re Talking to Online” Video (3.5 min.)</a:t>
            </a:r>
          </a:p>
          <a:p>
            <a:pPr marL="1511304" lvl="2" indent="-503768" algn="l">
              <a:lnSpc>
                <a:spcPts val="4900"/>
              </a:lnSpc>
              <a:buFont typeface="Arial"/>
              <a:buChar char="⚬"/>
            </a:pPr>
            <a:r>
              <a:rPr lang="en-US" sz="3500">
                <a:solidFill>
                  <a:srgbClr val="000000"/>
                </a:solidFill>
                <a:latin typeface="Calibri (MS)"/>
                <a:ea typeface="Calibri (MS)"/>
                <a:cs typeface="Calibri (MS)"/>
                <a:sym typeface="Calibri (MS)"/>
              </a:rPr>
              <a:t>Discussion Questions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NetSmartz “Real-Life Stories- 6 Degrees of Information” Video (7.5 min.)</a:t>
            </a:r>
          </a:p>
          <a:p>
            <a:pPr marL="1511304" lvl="2" indent="-503768" algn="l">
              <a:lnSpc>
                <a:spcPts val="4900"/>
              </a:lnSpc>
              <a:buFont typeface="Arial"/>
              <a:buChar char="⚬"/>
            </a:pPr>
            <a:r>
              <a:rPr lang="en-US" sz="3500">
                <a:solidFill>
                  <a:srgbClr val="000000"/>
                </a:solidFill>
                <a:latin typeface="Calibri (MS)"/>
                <a:ea typeface="Calibri (MS)"/>
                <a:cs typeface="Calibri (MS)"/>
                <a:sym typeface="Calibri (MS)"/>
              </a:rPr>
              <a:t>Discussion Questions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Online Safety Recommendations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Take the Pledge2Protect</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NCMEC Handout: So, You Need Some Help...</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Activity</a:t>
            </a:r>
          </a:p>
        </p:txBody>
      </p:sp>
      <p:grpSp>
        <p:nvGrpSpPr>
          <p:cNvPr id="6" name="Group 6"/>
          <p:cNvGrpSpPr/>
          <p:nvPr/>
        </p:nvGrpSpPr>
        <p:grpSpPr>
          <a:xfrm>
            <a:off x="175975" y="4607046"/>
            <a:ext cx="4796386" cy="1797099"/>
            <a:chOff x="0" y="0"/>
            <a:chExt cx="1263246" cy="473310"/>
          </a:xfrm>
        </p:grpSpPr>
        <p:sp>
          <p:nvSpPr>
            <p:cNvPr id="7" name="Freeform 7"/>
            <p:cNvSpPr/>
            <p:nvPr/>
          </p:nvSpPr>
          <p:spPr>
            <a:xfrm>
              <a:off x="0" y="0"/>
              <a:ext cx="1263246" cy="473310"/>
            </a:xfrm>
            <a:custGeom>
              <a:avLst/>
              <a:gdLst/>
              <a:ahLst/>
              <a:cxnLst/>
              <a:rect l="l" t="t" r="r" b="b"/>
              <a:pathLst>
                <a:path w="1263246" h="473310">
                  <a:moveTo>
                    <a:pt x="0" y="0"/>
                  </a:moveTo>
                  <a:lnTo>
                    <a:pt x="1263246" y="0"/>
                  </a:lnTo>
                  <a:lnTo>
                    <a:pt x="1263246" y="473310"/>
                  </a:lnTo>
                  <a:lnTo>
                    <a:pt x="0" y="473310"/>
                  </a:lnTo>
                  <a:close/>
                </a:path>
              </a:pathLst>
            </a:custGeom>
            <a:solidFill>
              <a:srgbClr val="9FBED3"/>
            </a:solidFill>
          </p:spPr>
          <p:txBody>
            <a:bodyPr/>
            <a:lstStyle/>
            <a:p>
              <a:endParaRPr lang="en-US"/>
            </a:p>
          </p:txBody>
        </p:sp>
        <p:sp>
          <p:nvSpPr>
            <p:cNvPr id="8" name="TextBox 8"/>
            <p:cNvSpPr txBox="1"/>
            <p:nvPr/>
          </p:nvSpPr>
          <p:spPr>
            <a:xfrm>
              <a:off x="0" y="-76200"/>
              <a:ext cx="1263246" cy="54951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75975" y="1028700"/>
            <a:ext cx="4787410" cy="3079262"/>
          </a:xfrm>
          <a:custGeom>
            <a:avLst/>
            <a:gdLst/>
            <a:ahLst/>
            <a:cxnLst/>
            <a:rect l="l" t="t" r="r" b="b"/>
            <a:pathLst>
              <a:path w="4787410" h="3079262">
                <a:moveTo>
                  <a:pt x="0" y="0"/>
                </a:moveTo>
                <a:lnTo>
                  <a:pt x="4787411" y="0"/>
                </a:lnTo>
                <a:lnTo>
                  <a:pt x="4787411" y="3079262"/>
                </a:lnTo>
                <a:lnTo>
                  <a:pt x="0" y="3079262"/>
                </a:lnTo>
                <a:lnTo>
                  <a:pt x="0" y="0"/>
                </a:lnTo>
                <a:close/>
              </a:path>
            </a:pathLst>
          </a:custGeom>
          <a:blipFill>
            <a:blip r:embed="rId2"/>
            <a:stretch>
              <a:fillRect l="-5743" r="-5743"/>
            </a:stretch>
          </a:blipFill>
        </p:spPr>
        <p:txBody>
          <a:bodyPr/>
          <a:lstStyle/>
          <a:p>
            <a:endParaRPr lang="en-US"/>
          </a:p>
        </p:txBody>
      </p:sp>
      <p:sp>
        <p:nvSpPr>
          <p:cNvPr id="10" name="TextBox 10"/>
          <p:cNvSpPr txBox="1"/>
          <p:nvPr/>
        </p:nvSpPr>
        <p:spPr>
          <a:xfrm>
            <a:off x="2005526" y="258127"/>
            <a:ext cx="1137285"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Lesson</a:t>
            </a:r>
          </a:p>
        </p:txBody>
      </p:sp>
      <p:sp>
        <p:nvSpPr>
          <p:cNvPr id="11" name="TextBox 11"/>
          <p:cNvSpPr txBox="1"/>
          <p:nvPr/>
        </p:nvSpPr>
        <p:spPr>
          <a:xfrm>
            <a:off x="9441346" y="-22225"/>
            <a:ext cx="4271248"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Lesson Outline</a:t>
            </a:r>
          </a:p>
        </p:txBody>
      </p:sp>
      <p:sp>
        <p:nvSpPr>
          <p:cNvPr id="12" name="TextBox 12"/>
          <p:cNvSpPr txBox="1"/>
          <p:nvPr/>
        </p:nvSpPr>
        <p:spPr>
          <a:xfrm>
            <a:off x="417406" y="4941082"/>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Dangers of the Internet &amp; Online Predators</a:t>
            </a:r>
          </a:p>
        </p:txBody>
      </p:sp>
      <p:grpSp>
        <p:nvGrpSpPr>
          <p:cNvPr id="13" name="Group 13"/>
          <p:cNvGrpSpPr/>
          <p:nvPr/>
        </p:nvGrpSpPr>
        <p:grpSpPr>
          <a:xfrm>
            <a:off x="175975" y="4107962"/>
            <a:ext cx="4796386" cy="499084"/>
            <a:chOff x="0" y="0"/>
            <a:chExt cx="1263246" cy="131446"/>
          </a:xfrm>
        </p:grpSpPr>
        <p:sp>
          <p:nvSpPr>
            <p:cNvPr id="14" name="Freeform 14"/>
            <p:cNvSpPr/>
            <p:nvPr/>
          </p:nvSpPr>
          <p:spPr>
            <a:xfrm>
              <a:off x="0" y="0"/>
              <a:ext cx="1263246" cy="131446"/>
            </a:xfrm>
            <a:custGeom>
              <a:avLst/>
              <a:gdLst/>
              <a:ahLst/>
              <a:cxnLst/>
              <a:rect l="l" t="t" r="r" b="b"/>
              <a:pathLst>
                <a:path w="1263246" h="131446">
                  <a:moveTo>
                    <a:pt x="0" y="0"/>
                  </a:moveTo>
                  <a:lnTo>
                    <a:pt x="1263246" y="0"/>
                  </a:lnTo>
                  <a:lnTo>
                    <a:pt x="1263246" y="131446"/>
                  </a:lnTo>
                  <a:lnTo>
                    <a:pt x="0" y="131446"/>
                  </a:lnTo>
                  <a:close/>
                </a:path>
              </a:pathLst>
            </a:custGeom>
            <a:solidFill>
              <a:srgbClr val="FEFEFE"/>
            </a:solidFill>
          </p:spPr>
          <p:txBody>
            <a:bodyPr/>
            <a:lstStyle/>
            <a:p>
              <a:endParaRPr lang="en-US"/>
            </a:p>
          </p:txBody>
        </p:sp>
        <p:sp>
          <p:nvSpPr>
            <p:cNvPr id="15" name="TextBox 15"/>
            <p:cNvSpPr txBox="1"/>
            <p:nvPr/>
          </p:nvSpPr>
          <p:spPr>
            <a:xfrm>
              <a:off x="0" y="-76200"/>
              <a:ext cx="1263246" cy="207646"/>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477990"/>
            <a:ext cx="7344269" cy="4893119"/>
          </a:xfrm>
          <a:custGeom>
            <a:avLst/>
            <a:gdLst/>
            <a:ahLst/>
            <a:cxnLst/>
            <a:rect l="l" t="t" r="r" b="b"/>
            <a:pathLst>
              <a:path w="7344269" h="4893119">
                <a:moveTo>
                  <a:pt x="0" y="0"/>
                </a:moveTo>
                <a:lnTo>
                  <a:pt x="7344269" y="0"/>
                </a:lnTo>
                <a:lnTo>
                  <a:pt x="7344269" y="4893120"/>
                </a:lnTo>
                <a:lnTo>
                  <a:pt x="0" y="489312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674147" y="-15875"/>
            <a:ext cx="6939707"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Teens &amp; Internet Statistics</a:t>
            </a:r>
          </a:p>
        </p:txBody>
      </p:sp>
      <p:sp>
        <p:nvSpPr>
          <p:cNvPr id="7" name="TextBox 7"/>
          <p:cNvSpPr txBox="1"/>
          <p:nvPr/>
        </p:nvSpPr>
        <p:spPr>
          <a:xfrm>
            <a:off x="8828018" y="3273743"/>
            <a:ext cx="8431282" cy="963930"/>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95%</a:t>
            </a:r>
            <a:r>
              <a:rPr lang="en-US" sz="3000">
                <a:solidFill>
                  <a:srgbClr val="000000"/>
                </a:solidFill>
                <a:latin typeface="Calibri (MS)"/>
                <a:ea typeface="Calibri (MS)"/>
                <a:cs typeface="Calibri (MS)"/>
                <a:sym typeface="Calibri (MS)"/>
              </a:rPr>
              <a:t> of teens have access to a smartphone.</a:t>
            </a:r>
          </a:p>
          <a:p>
            <a:pPr algn="ctr">
              <a:lnSpc>
                <a:spcPts val="2940"/>
              </a:lnSpc>
            </a:pPr>
            <a:r>
              <a:rPr lang="en-US" sz="2100" b="1">
                <a:solidFill>
                  <a:srgbClr val="000000"/>
                </a:solidFill>
                <a:latin typeface="Calibri (MS) Bold"/>
                <a:ea typeface="Calibri (MS) Bold"/>
                <a:cs typeface="Calibri (MS) Bold"/>
                <a:sym typeface="Calibri (MS) Bold"/>
              </a:rPr>
              <a:t>Pew Research Center</a:t>
            </a:r>
          </a:p>
        </p:txBody>
      </p:sp>
      <p:sp>
        <p:nvSpPr>
          <p:cNvPr id="8" name="TextBox 8"/>
          <p:cNvSpPr txBox="1"/>
          <p:nvPr/>
        </p:nvSpPr>
        <p:spPr>
          <a:xfrm>
            <a:off x="8828018" y="7487602"/>
            <a:ext cx="8431282" cy="1497330"/>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Online enticement child victims range from ages 1 to 17, with a mean age of </a:t>
            </a:r>
            <a:r>
              <a:rPr lang="en-US" sz="3000" b="1">
                <a:solidFill>
                  <a:srgbClr val="000000"/>
                </a:solidFill>
                <a:latin typeface="Calibri (MS) Bold"/>
                <a:ea typeface="Calibri (MS) Bold"/>
                <a:cs typeface="Calibri (MS) Bold"/>
                <a:sym typeface="Calibri (MS) Bold"/>
              </a:rPr>
              <a:t>15</a:t>
            </a:r>
            <a:r>
              <a:rPr lang="en-US" sz="3000">
                <a:solidFill>
                  <a:srgbClr val="000000"/>
                </a:solidFill>
                <a:latin typeface="Calibri (MS)"/>
                <a:ea typeface="Calibri (MS)"/>
                <a:cs typeface="Calibri (MS)"/>
                <a:sym typeface="Calibri (MS)"/>
              </a:rPr>
              <a:t>.</a:t>
            </a:r>
          </a:p>
          <a:p>
            <a:pPr algn="ctr">
              <a:lnSpc>
                <a:spcPts val="2940"/>
              </a:lnSpc>
            </a:pPr>
            <a:r>
              <a:rPr lang="en-US" sz="2100" b="1">
                <a:solidFill>
                  <a:srgbClr val="000000"/>
                </a:solidFill>
                <a:latin typeface="Calibri (MS) Bold"/>
                <a:ea typeface="Calibri (MS) Bold"/>
                <a:cs typeface="Calibri (MS) Bold"/>
                <a:sym typeface="Calibri (MS) Bold"/>
              </a:rPr>
              <a:t>National Center for Missing &amp; Exploited Children</a:t>
            </a:r>
          </a:p>
        </p:txBody>
      </p:sp>
      <p:sp>
        <p:nvSpPr>
          <p:cNvPr id="9" name="TextBox 9"/>
          <p:cNvSpPr txBox="1"/>
          <p:nvPr/>
        </p:nvSpPr>
        <p:spPr>
          <a:xfrm>
            <a:off x="8208392" y="1470062"/>
            <a:ext cx="1871216" cy="755649"/>
          </a:xfrm>
          <a:prstGeom prst="rect">
            <a:avLst/>
          </a:prstGeom>
        </p:spPr>
        <p:txBody>
          <a:bodyPr lIns="0" tIns="0" rIns="0" bIns="0" rtlCol="0" anchor="t">
            <a:spAutoFit/>
          </a:bodyPr>
          <a:lstStyle/>
          <a:p>
            <a:pPr algn="ctr">
              <a:lnSpc>
                <a:spcPts val="5600"/>
              </a:lnSpc>
            </a:pPr>
            <a:r>
              <a:rPr lang="en-US" sz="4000" i="1">
                <a:solidFill>
                  <a:srgbClr val="000000"/>
                </a:solidFill>
                <a:latin typeface="Calibri (MS) Italics"/>
                <a:ea typeface="Calibri (MS) Italics"/>
                <a:cs typeface="Calibri (MS) Italics"/>
                <a:sym typeface="Calibri (MS) Italics"/>
              </a:rPr>
              <a:t>The Data</a:t>
            </a:r>
          </a:p>
        </p:txBody>
      </p:sp>
      <p:sp>
        <p:nvSpPr>
          <p:cNvPr id="10" name="TextBox 10"/>
          <p:cNvSpPr txBox="1"/>
          <p:nvPr/>
        </p:nvSpPr>
        <p:spPr>
          <a:xfrm>
            <a:off x="8828018" y="4847273"/>
            <a:ext cx="8431282" cy="2030730"/>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One in six teens</a:t>
            </a:r>
            <a:r>
              <a:rPr lang="en-US" sz="3000">
                <a:solidFill>
                  <a:srgbClr val="000000"/>
                </a:solidFill>
                <a:latin typeface="Calibri (MS)"/>
                <a:ea typeface="Calibri (MS)"/>
                <a:cs typeface="Calibri (MS)"/>
                <a:sym typeface="Calibri (MS)"/>
              </a:rPr>
              <a:t> say they have been contacted online by someone they did not know in a way that made them feel scared or uncomfortable.</a:t>
            </a:r>
          </a:p>
          <a:p>
            <a:pPr algn="ctr">
              <a:lnSpc>
                <a:spcPts val="2940"/>
              </a:lnSpc>
            </a:pPr>
            <a:r>
              <a:rPr lang="en-US" sz="2100" b="1">
                <a:solidFill>
                  <a:srgbClr val="000000"/>
                </a:solidFill>
                <a:latin typeface="Calibri (MS) Bold"/>
                <a:ea typeface="Calibri (MS) Bold"/>
                <a:cs typeface="Calibri (MS) Bold"/>
                <a:sym typeface="Calibri (MS) Bold"/>
              </a:rPr>
              <a:t>Pew Research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483287" y="4523145"/>
            <a:ext cx="7321427" cy="4877901"/>
          </a:xfrm>
          <a:custGeom>
            <a:avLst/>
            <a:gdLst/>
            <a:ahLst/>
            <a:cxnLst/>
            <a:rect l="l" t="t" r="r" b="b"/>
            <a:pathLst>
              <a:path w="7321427" h="4877901">
                <a:moveTo>
                  <a:pt x="0" y="0"/>
                </a:moveTo>
                <a:lnTo>
                  <a:pt x="7321426" y="0"/>
                </a:lnTo>
                <a:lnTo>
                  <a:pt x="7321426" y="4877900"/>
                </a:lnTo>
                <a:lnTo>
                  <a:pt x="0" y="48779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Pros &amp; Cons of the Internet</a:t>
            </a:r>
          </a:p>
        </p:txBody>
      </p:sp>
      <p:sp>
        <p:nvSpPr>
          <p:cNvPr id="7" name="TextBox 7"/>
          <p:cNvSpPr txBox="1"/>
          <p:nvPr/>
        </p:nvSpPr>
        <p:spPr>
          <a:xfrm>
            <a:off x="491389" y="1471970"/>
            <a:ext cx="817852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Pros:</a:t>
            </a:r>
          </a:p>
        </p:txBody>
      </p:sp>
      <p:sp>
        <p:nvSpPr>
          <p:cNvPr id="8" name="TextBox 8"/>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9" name="TextBox 9"/>
          <p:cNvSpPr txBox="1"/>
          <p:nvPr/>
        </p:nvSpPr>
        <p:spPr>
          <a:xfrm>
            <a:off x="9210006" y="1471970"/>
            <a:ext cx="817852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Cons:</a:t>
            </a:r>
          </a:p>
        </p:txBody>
      </p:sp>
      <p:sp>
        <p:nvSpPr>
          <p:cNvPr id="10" name="TextBox 10"/>
          <p:cNvSpPr txBox="1"/>
          <p:nvPr/>
        </p:nvSpPr>
        <p:spPr>
          <a:xfrm>
            <a:off x="1028700" y="2440345"/>
            <a:ext cx="7243340"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Connects us with family and friends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Easy access to news and information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Introduces us to others with similar interests</a:t>
            </a:r>
          </a:p>
        </p:txBody>
      </p:sp>
      <p:sp>
        <p:nvSpPr>
          <p:cNvPr id="11" name="TextBox 11"/>
          <p:cNvSpPr txBox="1"/>
          <p:nvPr/>
        </p:nvSpPr>
        <p:spPr>
          <a:xfrm>
            <a:off x="10429084" y="2440345"/>
            <a:ext cx="57403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Cyber-bullying occurs here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Lack of in-person contact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Unrealistic views of other’s lives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Exploitation</a:t>
            </a:r>
          </a:p>
        </p:txBody>
      </p:sp>
      <p:sp>
        <p:nvSpPr>
          <p:cNvPr id="9" name="TextBox 9"/>
          <p:cNvSpPr txBox="1"/>
          <p:nvPr/>
        </p:nvSpPr>
        <p:spPr>
          <a:xfrm>
            <a:off x="5549101" y="985837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2"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0" name="TextBox 10"/>
          <p:cNvSpPr txBox="1"/>
          <p:nvPr/>
        </p:nvSpPr>
        <p:spPr>
          <a:xfrm>
            <a:off x="9221554" y="2904828"/>
            <a:ext cx="8472298" cy="15195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Online enticement</a:t>
            </a:r>
            <a:r>
              <a:rPr lang="en-US" sz="28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1" name="TextBox 11"/>
          <p:cNvSpPr txBox="1"/>
          <p:nvPr/>
        </p:nvSpPr>
        <p:spPr>
          <a:xfrm>
            <a:off x="9144000" y="5163067"/>
            <a:ext cx="8549853" cy="23247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Sextortion</a:t>
            </a:r>
            <a:r>
              <a:rPr lang="en-US" sz="2600">
                <a:solidFill>
                  <a:srgbClr val="000000"/>
                </a:solidFill>
                <a:latin typeface="Calibri (MS)"/>
                <a:ea typeface="Calibri (MS)"/>
                <a:cs typeface="Calibri (MS)"/>
                <a:sym typeface="Calibri (MS)"/>
              </a:rPr>
              <a:t> is a form of child sexual exploitation where minors are</a:t>
            </a:r>
            <a:r>
              <a:rPr lang="en-US" sz="2600">
                <a:solidFill>
                  <a:srgbClr val="545454"/>
                </a:solidFill>
                <a:latin typeface="Calibri (MS)"/>
                <a:ea typeface="Calibri (MS)"/>
                <a:cs typeface="Calibri (MS)"/>
                <a:sym typeface="Calibri (MS)"/>
              </a:rPr>
              <a:t> </a:t>
            </a:r>
            <a:r>
              <a:rPr lang="en-US" sz="2600" b="1">
                <a:solidFill>
                  <a:srgbClr val="000000"/>
                </a:solidFill>
                <a:latin typeface="Calibri (MS) Bold"/>
                <a:ea typeface="Calibri (MS) Bold"/>
                <a:cs typeface="Calibri (MS) Bold"/>
                <a:sym typeface="Calibri (MS) Bold"/>
              </a:rPr>
              <a:t>threatened or</a:t>
            </a:r>
            <a:r>
              <a:rPr lang="en-US" sz="2600" b="1">
                <a:solidFill>
                  <a:srgbClr val="3979AF"/>
                </a:solidFill>
                <a:latin typeface="Calibri (MS) Bold"/>
                <a:ea typeface="Calibri (MS) Bold"/>
                <a:cs typeface="Calibri (MS) Bold"/>
                <a:sym typeface="Calibri (MS) Bold"/>
              </a:rPr>
              <a:t> </a:t>
            </a:r>
            <a:r>
              <a:rPr lang="en-US" sz="2600" b="1">
                <a:solidFill>
                  <a:srgbClr val="000000"/>
                </a:solidFill>
                <a:latin typeface="Calibri (MS) Bold"/>
                <a:ea typeface="Calibri (MS) Bold"/>
                <a:cs typeface="Calibri (MS) Bold"/>
                <a:sym typeface="Calibri (MS) Bold"/>
              </a:rPr>
              <a:t>blackmailed,</a:t>
            </a:r>
            <a:r>
              <a:rPr lang="en-US" sz="2600">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a:t>
            </a:r>
          </a:p>
        </p:txBody>
      </p:sp>
      <p:sp>
        <p:nvSpPr>
          <p:cNvPr id="12" name="Freeform 12"/>
          <p:cNvSpPr/>
          <p:nvPr/>
        </p:nvSpPr>
        <p:spPr>
          <a:xfrm>
            <a:off x="346572" y="2940182"/>
            <a:ext cx="8276125" cy="4655321"/>
          </a:xfrm>
          <a:custGeom>
            <a:avLst/>
            <a:gdLst/>
            <a:ahLst/>
            <a:cxnLst/>
            <a:rect l="l" t="t" r="r" b="b"/>
            <a:pathLst>
              <a:path w="8276125" h="4655321">
                <a:moveTo>
                  <a:pt x="0" y="0"/>
                </a:moveTo>
                <a:lnTo>
                  <a:pt x="8276125" y="0"/>
                </a:lnTo>
                <a:lnTo>
                  <a:pt x="8276125" y="4655321"/>
                </a:lnTo>
                <a:lnTo>
                  <a:pt x="0" y="465532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Common grooming tactics include:</a:t>
            </a:r>
          </a:p>
          <a:p>
            <a:pPr algn="ctr">
              <a:lnSpc>
                <a:spcPts val="3660"/>
              </a:lnSpc>
            </a:pPr>
            <a:endParaRPr lang="en-US" sz="3000">
              <a:solidFill>
                <a:srgbClr val="000000"/>
              </a:solidFill>
              <a:latin typeface="Calibri (MS)"/>
              <a:ea typeface="Calibri (MS)"/>
              <a:cs typeface="Calibri (MS)"/>
              <a:sym typeface="Calibri (MS)"/>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the minor feel good and safe.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 y="0"/>
            <a:ext cx="18288000" cy="785615"/>
            <a:chOff x="0" y="0"/>
            <a:chExt cx="4816593" cy="206911"/>
          </a:xfrm>
        </p:grpSpPr>
        <p:sp>
          <p:nvSpPr>
            <p:cNvPr id="3" name="Freeform 3"/>
            <p:cNvSpPr/>
            <p:nvPr/>
          </p:nvSpPr>
          <p:spPr>
            <a:xfrm>
              <a:off x="0" y="0"/>
              <a:ext cx="4816592" cy="206911"/>
            </a:xfrm>
            <a:custGeom>
              <a:avLst/>
              <a:gdLst/>
              <a:ahLst/>
              <a:cxnLst/>
              <a:rect l="l" t="t" r="r" b="b"/>
              <a:pathLst>
                <a:path w="4816592" h="206911">
                  <a:moveTo>
                    <a:pt x="0" y="0"/>
                  </a:moveTo>
                  <a:lnTo>
                    <a:pt x="4816592" y="0"/>
                  </a:lnTo>
                  <a:lnTo>
                    <a:pt x="4816592" y="206911"/>
                  </a:lnTo>
                  <a:lnTo>
                    <a:pt x="0" y="206911"/>
                  </a:lnTo>
                  <a:close/>
                </a:path>
              </a:pathLst>
            </a:custGeom>
            <a:solidFill>
              <a:srgbClr val="0C938B"/>
            </a:solidFill>
          </p:spPr>
          <p:txBody>
            <a:bodyPr/>
            <a:lstStyle/>
            <a:p>
              <a:endParaRPr lang="en-US"/>
            </a:p>
          </p:txBody>
        </p:sp>
        <p:sp>
          <p:nvSpPr>
            <p:cNvPr id="4" name="TextBox 4"/>
            <p:cNvSpPr txBox="1"/>
            <p:nvPr/>
          </p:nvSpPr>
          <p:spPr>
            <a:xfrm>
              <a:off x="0" y="-76200"/>
              <a:ext cx="4816593" cy="28311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4259" y="-31749"/>
            <a:ext cx="16719483" cy="755649"/>
          </a:xfrm>
          <a:prstGeom prst="rect">
            <a:avLst/>
          </a:prstGeom>
        </p:spPr>
        <p:txBody>
          <a:bodyPr lIns="0" tIns="0" rIns="0" bIns="0" rtlCol="0" anchor="t">
            <a:spAutoFit/>
          </a:bodyPr>
          <a:lstStyle/>
          <a:p>
            <a:pPr algn="ctr">
              <a:lnSpc>
                <a:spcPts val="5600"/>
              </a:lnSpc>
            </a:pPr>
            <a:r>
              <a:rPr lang="en-US" sz="4000" b="1" dirty="0">
                <a:solidFill>
                  <a:srgbClr val="FFFFFF"/>
                </a:solidFill>
                <a:latin typeface="Calibri (MS) Bold"/>
                <a:ea typeface="Calibri (MS) Bold"/>
                <a:cs typeface="Calibri (MS) Bold"/>
                <a:sym typeface="Calibri (MS) Bold"/>
              </a:rPr>
              <a:t>Common Sense Education “Teen Voices: Who You’re Talking to Online” Video</a:t>
            </a:r>
          </a:p>
        </p:txBody>
      </p:sp>
      <p:sp>
        <p:nvSpPr>
          <p:cNvPr id="6" name="TextBox 6"/>
          <p:cNvSpPr txBox="1"/>
          <p:nvPr/>
        </p:nvSpPr>
        <p:spPr>
          <a:xfrm>
            <a:off x="6182767" y="9796285"/>
            <a:ext cx="5383560" cy="344805"/>
          </a:xfrm>
          <a:prstGeom prst="rect">
            <a:avLst/>
          </a:prstGeom>
        </p:spPr>
        <p:txBody>
          <a:bodyPr lIns="0" tIns="0" rIns="0" bIns="0" rtlCol="0" anchor="t">
            <a:spAutoFit/>
          </a:bodyPr>
          <a:lstStyle/>
          <a:p>
            <a:pPr algn="l">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https://www.youtube.com/watch?v=DiI8Lj0_TGQ</a:t>
            </a:r>
          </a:p>
        </p:txBody>
      </p:sp>
      <p:sp>
        <p:nvSpPr>
          <p:cNvPr id="7" name="TextBox 7"/>
          <p:cNvSpPr txBox="1"/>
          <p:nvPr/>
        </p:nvSpPr>
        <p:spPr>
          <a:xfrm>
            <a:off x="15511547" y="9488877"/>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3:42 minutes</a:t>
            </a:r>
          </a:p>
        </p:txBody>
      </p:sp>
      <p:pic>
        <p:nvPicPr>
          <p:cNvPr id="9" name="Online Media 8" title="Teen Voices: Who You're Talking to Online">
            <a:hlinkClick r:id="" action="ppaction://media"/>
            <a:extLst>
              <a:ext uri="{FF2B5EF4-FFF2-40B4-BE49-F238E27FC236}">
                <a16:creationId xmlns:a16="http://schemas.microsoft.com/office/drawing/2014/main" id="{5CCB64FD-859C-FAD6-F69D-89D58AFA5E6D}"/>
              </a:ext>
            </a:extLst>
          </p:cNvPr>
          <p:cNvPicPr>
            <a:picLocks noRot="1" noChangeAspect="1"/>
          </p:cNvPicPr>
          <p:nvPr>
            <a:videoFile r:link="rId1"/>
          </p:nvPr>
        </p:nvPicPr>
        <p:blipFill>
          <a:blip r:embed="rId3"/>
          <a:stretch>
            <a:fillRect/>
          </a:stretch>
        </p:blipFill>
        <p:spPr>
          <a:xfrm>
            <a:off x="2057400" y="1142523"/>
            <a:ext cx="14173200" cy="8001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1369</Words>
  <Application>Microsoft Office PowerPoint</Application>
  <PresentationFormat>Custom</PresentationFormat>
  <Paragraphs>129</Paragraphs>
  <Slides>23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 (MS)</vt:lpstr>
      <vt:lpstr>Calibri (MS) Bold</vt:lpstr>
      <vt:lpstr>Calibri (MS) Italics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Grade Teacher Lesson Dangers of the Internet</dc:title>
  <cp:lastModifiedBy>Megan Wilson</cp:lastModifiedBy>
  <cp:revision>1</cp:revision>
  <dcterms:created xsi:type="dcterms:W3CDTF">2006-08-16T00:00:00Z</dcterms:created>
  <dcterms:modified xsi:type="dcterms:W3CDTF">2025-10-01T19:17:31Z</dcterms:modified>
  <dc:identifier>DAGdDP04OXI</dc:identifier>
</cp:coreProperties>
</file>