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MS)" panose="020B0604020202020204" charset="0"/>
      <p:regular r:id="rId26"/>
    </p:embeddedFont>
    <p:embeddedFont>
      <p:font typeface="Calibri (MS) Bold" panose="020B0604020202020204" charset="0"/>
      <p:regular r:id="rId27"/>
    </p:embeddedFont>
    <p:embeddedFont>
      <p:font typeface="Calibri (MS)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493C0-7A07-4DC3-A11F-A821334F34A2}" v="2" dt="2025-10-01T19:09:13.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0-01T19:11:52.929" v="77" actId="207"/>
      <pc:docMkLst>
        <pc:docMk/>
      </pc:docMkLst>
      <pc:sldChg chg="modSp mod">
        <pc:chgData name="Megan Wilson" userId="4833c330-bb21-4a51-b524-eef8b134b0b1" providerId="ADAL" clId="{17E34592-B103-4D32-8966-D1DE2E1B8692}" dt="2025-10-01T19:07:11.247" v="4" actId="1036"/>
        <pc:sldMkLst>
          <pc:docMk/>
          <pc:sldMk cId="0" sldId="257"/>
        </pc:sldMkLst>
        <pc:spChg chg="mod">
          <ac:chgData name="Megan Wilson" userId="4833c330-bb21-4a51-b524-eef8b134b0b1" providerId="ADAL" clId="{17E34592-B103-4D32-8966-D1DE2E1B8692}" dt="2025-10-01T19:07:11.247" v="4" actId="1036"/>
          <ac:spMkLst>
            <pc:docMk/>
            <pc:sldMk cId="0" sldId="257"/>
            <ac:spMk id="6" creationId="{00000000-0000-0000-0000-000000000000}"/>
          </ac:spMkLst>
        </pc:spChg>
      </pc:sldChg>
      <pc:sldChg chg="modSp mod">
        <pc:chgData name="Megan Wilson" userId="4833c330-bb21-4a51-b524-eef8b134b0b1" providerId="ADAL" clId="{17E34592-B103-4D32-8966-D1DE2E1B8692}" dt="2025-10-01T19:07:20.703" v="6" actId="1036"/>
        <pc:sldMkLst>
          <pc:docMk/>
          <pc:sldMk cId="0" sldId="259"/>
        </pc:sldMkLst>
        <pc:spChg chg="mod">
          <ac:chgData name="Megan Wilson" userId="4833c330-bb21-4a51-b524-eef8b134b0b1" providerId="ADAL" clId="{17E34592-B103-4D32-8966-D1DE2E1B8692}" dt="2025-10-01T19:07:20.703" v="6" actId="1036"/>
          <ac:spMkLst>
            <pc:docMk/>
            <pc:sldMk cId="0" sldId="259"/>
            <ac:spMk id="14" creationId="{00000000-0000-0000-0000-000000000000}"/>
          </ac:spMkLst>
        </pc:spChg>
      </pc:sldChg>
      <pc:sldChg chg="modSp mod">
        <pc:chgData name="Megan Wilson" userId="4833c330-bb21-4a51-b524-eef8b134b0b1" providerId="ADAL" clId="{17E34592-B103-4D32-8966-D1DE2E1B8692}" dt="2025-10-01T19:07:24.111" v="8" actId="1036"/>
        <pc:sldMkLst>
          <pc:docMk/>
          <pc:sldMk cId="0" sldId="260"/>
        </pc:sldMkLst>
        <pc:spChg chg="mod">
          <ac:chgData name="Megan Wilson" userId="4833c330-bb21-4a51-b524-eef8b134b0b1" providerId="ADAL" clId="{17E34592-B103-4D32-8966-D1DE2E1B8692}" dt="2025-10-01T19:07:24.111" v="8" actId="1036"/>
          <ac:spMkLst>
            <pc:docMk/>
            <pc:sldMk cId="0" sldId="260"/>
            <ac:spMk id="6" creationId="{00000000-0000-0000-0000-000000000000}"/>
          </ac:spMkLst>
        </pc:spChg>
      </pc:sldChg>
      <pc:sldChg chg="addSp delSp modSp mod modAnim">
        <pc:chgData name="Megan Wilson" userId="4833c330-bb21-4a51-b524-eef8b134b0b1" providerId="ADAL" clId="{17E34592-B103-4D32-8966-D1DE2E1B8692}" dt="2025-10-01T19:11:52.929" v="77" actId="207"/>
        <pc:sldMkLst>
          <pc:docMk/>
          <pc:sldMk cId="0" sldId="261"/>
        </pc:sldMkLst>
        <pc:spChg chg="mod">
          <ac:chgData name="Megan Wilson" userId="4833c330-bb21-4a51-b524-eef8b134b0b1" providerId="ADAL" clId="{17E34592-B103-4D32-8966-D1DE2E1B8692}" dt="2025-10-01T19:07:30.231" v="13" actId="1036"/>
          <ac:spMkLst>
            <pc:docMk/>
            <pc:sldMk cId="0" sldId="261"/>
            <ac:spMk id="4" creationId="{00000000-0000-0000-0000-000000000000}"/>
          </ac:spMkLst>
        </pc:spChg>
        <pc:spChg chg="mod">
          <ac:chgData name="Megan Wilson" userId="4833c330-bb21-4a51-b524-eef8b134b0b1" providerId="ADAL" clId="{17E34592-B103-4D32-8966-D1DE2E1B8692}" dt="2025-10-01T19:11:52.929" v="77" actId="207"/>
          <ac:spMkLst>
            <pc:docMk/>
            <pc:sldMk cId="0" sldId="261"/>
            <ac:spMk id="6" creationId="{00000000-0000-0000-0000-000000000000}"/>
          </ac:spMkLst>
        </pc:spChg>
        <pc:picChg chg="del">
          <ac:chgData name="Megan Wilson" userId="4833c330-bb21-4a51-b524-eef8b134b0b1" providerId="ADAL" clId="{17E34592-B103-4D32-8966-D1DE2E1B8692}" dt="2025-10-01T19:07:57.560" v="17" actId="478"/>
          <ac:picMkLst>
            <pc:docMk/>
            <pc:sldMk cId="0" sldId="261"/>
            <ac:picMk id="5" creationId="{00000000-0000-0000-0000-000000000000}"/>
          </ac:picMkLst>
        </pc:picChg>
        <pc:picChg chg="add mod">
          <ac:chgData name="Megan Wilson" userId="4833c330-bb21-4a51-b524-eef8b134b0b1" providerId="ADAL" clId="{17E34592-B103-4D32-8966-D1DE2E1B8692}" dt="2025-10-01T19:08:17.369" v="21" actId="1076"/>
          <ac:picMkLst>
            <pc:docMk/>
            <pc:sldMk cId="0" sldId="261"/>
            <ac:picMk id="8" creationId="{96932584-BEBB-A129-2825-12A933CB7534}"/>
          </ac:picMkLst>
        </pc:picChg>
      </pc:sldChg>
      <pc:sldChg chg="modSp mod">
        <pc:chgData name="Megan Wilson" userId="4833c330-bb21-4a51-b524-eef8b134b0b1" providerId="ADAL" clId="{17E34592-B103-4D32-8966-D1DE2E1B8692}" dt="2025-10-01T19:11:48.908" v="76" actId="207"/>
        <pc:sldMkLst>
          <pc:docMk/>
          <pc:sldMk cId="0" sldId="262"/>
        </pc:sldMkLst>
        <pc:spChg chg="mod">
          <ac:chgData name="Megan Wilson" userId="4833c330-bb21-4a51-b524-eef8b134b0b1" providerId="ADAL" clId="{17E34592-B103-4D32-8966-D1DE2E1B8692}" dt="2025-10-01T19:07:37.172" v="16" actId="1035"/>
          <ac:spMkLst>
            <pc:docMk/>
            <pc:sldMk cId="0" sldId="262"/>
            <ac:spMk id="5" creationId="{00000000-0000-0000-0000-000000000000}"/>
          </ac:spMkLst>
        </pc:spChg>
        <pc:spChg chg="mod">
          <ac:chgData name="Megan Wilson" userId="4833c330-bb21-4a51-b524-eef8b134b0b1" providerId="ADAL" clId="{17E34592-B103-4D32-8966-D1DE2E1B8692}" dt="2025-10-01T19:11:48.908" v="76" actId="207"/>
          <ac:spMkLst>
            <pc:docMk/>
            <pc:sldMk cId="0" sldId="262"/>
            <ac:spMk id="6" creationId="{00000000-0000-0000-0000-000000000000}"/>
          </ac:spMkLst>
        </pc:spChg>
      </pc:sldChg>
      <pc:sldChg chg="modSp mod">
        <pc:chgData name="Megan Wilson" userId="4833c330-bb21-4a51-b524-eef8b134b0b1" providerId="ADAL" clId="{17E34592-B103-4D32-8966-D1DE2E1B8692}" dt="2025-10-01T19:08:25.400" v="24" actId="1035"/>
        <pc:sldMkLst>
          <pc:docMk/>
          <pc:sldMk cId="0" sldId="263"/>
        </pc:sldMkLst>
        <pc:spChg chg="mod">
          <ac:chgData name="Megan Wilson" userId="4833c330-bb21-4a51-b524-eef8b134b0b1" providerId="ADAL" clId="{17E34592-B103-4D32-8966-D1DE2E1B8692}" dt="2025-10-01T19:08:25.400" v="24" actId="1035"/>
          <ac:spMkLst>
            <pc:docMk/>
            <pc:sldMk cId="0" sldId="263"/>
            <ac:spMk id="6" creationId="{00000000-0000-0000-0000-000000000000}"/>
          </ac:spMkLst>
        </pc:spChg>
      </pc:sldChg>
      <pc:sldChg chg="modSp mod">
        <pc:chgData name="Megan Wilson" userId="4833c330-bb21-4a51-b524-eef8b134b0b1" providerId="ADAL" clId="{17E34592-B103-4D32-8966-D1DE2E1B8692}" dt="2025-10-01T19:11:44.385" v="75" actId="207"/>
        <pc:sldMkLst>
          <pc:docMk/>
          <pc:sldMk cId="0" sldId="264"/>
        </pc:sldMkLst>
        <pc:spChg chg="mod">
          <ac:chgData name="Megan Wilson" userId="4833c330-bb21-4a51-b524-eef8b134b0b1" providerId="ADAL" clId="{17E34592-B103-4D32-8966-D1DE2E1B8692}" dt="2025-10-01T19:08:28.877" v="25" actId="1036"/>
          <ac:spMkLst>
            <pc:docMk/>
            <pc:sldMk cId="0" sldId="264"/>
            <ac:spMk id="12" creationId="{00000000-0000-0000-0000-000000000000}"/>
          </ac:spMkLst>
        </pc:spChg>
        <pc:spChg chg="mod">
          <ac:chgData name="Megan Wilson" userId="4833c330-bb21-4a51-b524-eef8b134b0b1" providerId="ADAL" clId="{17E34592-B103-4D32-8966-D1DE2E1B8692}" dt="2025-10-01T19:11:44.385" v="75" actId="207"/>
          <ac:spMkLst>
            <pc:docMk/>
            <pc:sldMk cId="0" sldId="264"/>
            <ac:spMk id="13" creationId="{00000000-0000-0000-0000-000000000000}"/>
          </ac:spMkLst>
        </pc:spChg>
      </pc:sldChg>
      <pc:sldChg chg="modSp mod">
        <pc:chgData name="Megan Wilson" userId="4833c330-bb21-4a51-b524-eef8b134b0b1" providerId="ADAL" clId="{17E34592-B103-4D32-8966-D1DE2E1B8692}" dt="2025-10-01T19:11:39.904" v="74" actId="207"/>
        <pc:sldMkLst>
          <pc:docMk/>
          <pc:sldMk cId="0" sldId="265"/>
        </pc:sldMkLst>
        <pc:spChg chg="mod">
          <ac:chgData name="Megan Wilson" userId="4833c330-bb21-4a51-b524-eef8b134b0b1" providerId="ADAL" clId="{17E34592-B103-4D32-8966-D1DE2E1B8692}" dt="2025-10-01T19:08:32.900" v="26" actId="1036"/>
          <ac:spMkLst>
            <pc:docMk/>
            <pc:sldMk cId="0" sldId="265"/>
            <ac:spMk id="9" creationId="{00000000-0000-0000-0000-000000000000}"/>
          </ac:spMkLst>
        </pc:spChg>
        <pc:spChg chg="mod">
          <ac:chgData name="Megan Wilson" userId="4833c330-bb21-4a51-b524-eef8b134b0b1" providerId="ADAL" clId="{17E34592-B103-4D32-8966-D1DE2E1B8692}" dt="2025-10-01T19:11:39.904" v="74" actId="207"/>
          <ac:spMkLst>
            <pc:docMk/>
            <pc:sldMk cId="0" sldId="265"/>
            <ac:spMk id="10" creationId="{00000000-0000-0000-0000-000000000000}"/>
          </ac:spMkLst>
        </pc:spChg>
      </pc:sldChg>
      <pc:sldChg chg="modSp mod">
        <pc:chgData name="Megan Wilson" userId="4833c330-bb21-4a51-b524-eef8b134b0b1" providerId="ADAL" clId="{17E34592-B103-4D32-8966-D1DE2E1B8692}" dt="2025-10-01T19:11:34.093" v="73" actId="207"/>
        <pc:sldMkLst>
          <pc:docMk/>
          <pc:sldMk cId="0" sldId="266"/>
        </pc:sldMkLst>
        <pc:spChg chg="mod">
          <ac:chgData name="Megan Wilson" userId="4833c330-bb21-4a51-b524-eef8b134b0b1" providerId="ADAL" clId="{17E34592-B103-4D32-8966-D1DE2E1B8692}" dt="2025-10-01T19:08:37.390" v="27" actId="1036"/>
          <ac:spMkLst>
            <pc:docMk/>
            <pc:sldMk cId="0" sldId="266"/>
            <ac:spMk id="9" creationId="{00000000-0000-0000-0000-000000000000}"/>
          </ac:spMkLst>
        </pc:spChg>
        <pc:spChg chg="mod">
          <ac:chgData name="Megan Wilson" userId="4833c330-bb21-4a51-b524-eef8b134b0b1" providerId="ADAL" clId="{17E34592-B103-4D32-8966-D1DE2E1B8692}" dt="2025-10-01T19:11:34.093" v="73" actId="207"/>
          <ac:spMkLst>
            <pc:docMk/>
            <pc:sldMk cId="0" sldId="266"/>
            <ac:spMk id="11" creationId="{00000000-0000-0000-0000-000000000000}"/>
          </ac:spMkLst>
        </pc:spChg>
      </pc:sldChg>
      <pc:sldChg chg="modSp mod">
        <pc:chgData name="Megan Wilson" userId="4833c330-bb21-4a51-b524-eef8b134b0b1" providerId="ADAL" clId="{17E34592-B103-4D32-8966-D1DE2E1B8692}" dt="2025-10-01T19:11:29.933" v="72" actId="207"/>
        <pc:sldMkLst>
          <pc:docMk/>
          <pc:sldMk cId="0" sldId="267"/>
        </pc:sldMkLst>
        <pc:spChg chg="mod">
          <ac:chgData name="Megan Wilson" userId="4833c330-bb21-4a51-b524-eef8b134b0b1" providerId="ADAL" clId="{17E34592-B103-4D32-8966-D1DE2E1B8692}" dt="2025-10-01T19:11:29.933" v="72" actId="207"/>
          <ac:spMkLst>
            <pc:docMk/>
            <pc:sldMk cId="0" sldId="267"/>
            <ac:spMk id="10" creationId="{00000000-0000-0000-0000-000000000000}"/>
          </ac:spMkLst>
        </pc:spChg>
        <pc:spChg chg="mod">
          <ac:chgData name="Megan Wilson" userId="4833c330-bb21-4a51-b524-eef8b134b0b1" providerId="ADAL" clId="{17E34592-B103-4D32-8966-D1DE2E1B8692}" dt="2025-10-01T19:08:40.281" v="28" actId="1036"/>
          <ac:spMkLst>
            <pc:docMk/>
            <pc:sldMk cId="0" sldId="267"/>
            <ac:spMk id="11" creationId="{00000000-0000-0000-0000-000000000000}"/>
          </ac:spMkLst>
        </pc:spChg>
      </pc:sldChg>
      <pc:sldChg chg="modSp mod">
        <pc:chgData name="Megan Wilson" userId="4833c330-bb21-4a51-b524-eef8b134b0b1" providerId="ADAL" clId="{17E34592-B103-4D32-8966-D1DE2E1B8692}" dt="2025-10-01T19:11:25.128" v="71" actId="207"/>
        <pc:sldMkLst>
          <pc:docMk/>
          <pc:sldMk cId="0" sldId="268"/>
        </pc:sldMkLst>
        <pc:spChg chg="mod">
          <ac:chgData name="Megan Wilson" userId="4833c330-bb21-4a51-b524-eef8b134b0b1" providerId="ADAL" clId="{17E34592-B103-4D32-8966-D1DE2E1B8692}" dt="2025-10-01T19:08:44.936" v="31" actId="1035"/>
          <ac:spMkLst>
            <pc:docMk/>
            <pc:sldMk cId="0" sldId="268"/>
            <ac:spMk id="7" creationId="{00000000-0000-0000-0000-000000000000}"/>
          </ac:spMkLst>
        </pc:spChg>
        <pc:spChg chg="mod">
          <ac:chgData name="Megan Wilson" userId="4833c330-bb21-4a51-b524-eef8b134b0b1" providerId="ADAL" clId="{17E34592-B103-4D32-8966-D1DE2E1B8692}" dt="2025-10-01T19:11:25.128" v="71" actId="207"/>
          <ac:spMkLst>
            <pc:docMk/>
            <pc:sldMk cId="0" sldId="268"/>
            <ac:spMk id="9" creationId="{00000000-0000-0000-0000-000000000000}"/>
          </ac:spMkLst>
        </pc:spChg>
      </pc:sldChg>
      <pc:sldChg chg="addSp delSp modSp mod modAnim">
        <pc:chgData name="Megan Wilson" userId="4833c330-bb21-4a51-b524-eef8b134b0b1" providerId="ADAL" clId="{17E34592-B103-4D32-8966-D1DE2E1B8692}" dt="2025-10-01T19:11:19.219" v="70" actId="207"/>
        <pc:sldMkLst>
          <pc:docMk/>
          <pc:sldMk cId="0" sldId="269"/>
        </pc:sldMkLst>
        <pc:spChg chg="mod">
          <ac:chgData name="Megan Wilson" userId="4833c330-bb21-4a51-b524-eef8b134b0b1" providerId="ADAL" clId="{17E34592-B103-4D32-8966-D1DE2E1B8692}" dt="2025-10-01T19:08:49.021" v="33" actId="1036"/>
          <ac:spMkLst>
            <pc:docMk/>
            <pc:sldMk cId="0" sldId="269"/>
            <ac:spMk id="5" creationId="{00000000-0000-0000-0000-000000000000}"/>
          </ac:spMkLst>
        </pc:spChg>
        <pc:spChg chg="mod">
          <ac:chgData name="Megan Wilson" userId="4833c330-bb21-4a51-b524-eef8b134b0b1" providerId="ADAL" clId="{17E34592-B103-4D32-8966-D1DE2E1B8692}" dt="2025-10-01T19:11:19.219" v="70" actId="207"/>
          <ac:spMkLst>
            <pc:docMk/>
            <pc:sldMk cId="0" sldId="269"/>
            <ac:spMk id="8" creationId="{00000000-0000-0000-0000-000000000000}"/>
          </ac:spMkLst>
        </pc:spChg>
        <pc:picChg chg="del">
          <ac:chgData name="Megan Wilson" userId="4833c330-bb21-4a51-b524-eef8b134b0b1" providerId="ADAL" clId="{17E34592-B103-4D32-8966-D1DE2E1B8692}" dt="2025-10-01T19:09:03.211" v="34" actId="478"/>
          <ac:picMkLst>
            <pc:docMk/>
            <pc:sldMk cId="0" sldId="269"/>
            <ac:picMk id="6" creationId="{00000000-0000-0000-0000-000000000000}"/>
          </ac:picMkLst>
        </pc:picChg>
        <pc:picChg chg="add mod">
          <ac:chgData name="Megan Wilson" userId="4833c330-bb21-4a51-b524-eef8b134b0b1" providerId="ADAL" clId="{17E34592-B103-4D32-8966-D1DE2E1B8692}" dt="2025-10-01T19:09:27.868" v="38" actId="1076"/>
          <ac:picMkLst>
            <pc:docMk/>
            <pc:sldMk cId="0" sldId="269"/>
            <ac:picMk id="9" creationId="{F10117F4-E5B0-3561-CDFC-EDEBDC3B40C0}"/>
          </ac:picMkLst>
        </pc:picChg>
      </pc:sldChg>
      <pc:sldChg chg="modSp mod">
        <pc:chgData name="Megan Wilson" userId="4833c330-bb21-4a51-b524-eef8b134b0b1" providerId="ADAL" clId="{17E34592-B103-4D32-8966-D1DE2E1B8692}" dt="2025-10-01T19:11:11.257" v="69" actId="207"/>
        <pc:sldMkLst>
          <pc:docMk/>
          <pc:sldMk cId="0" sldId="271"/>
        </pc:sldMkLst>
        <pc:spChg chg="mod">
          <ac:chgData name="Megan Wilson" userId="4833c330-bb21-4a51-b524-eef8b134b0b1" providerId="ADAL" clId="{17E34592-B103-4D32-8966-D1DE2E1B8692}" dt="2025-10-01T19:09:45.956" v="39" actId="1036"/>
          <ac:spMkLst>
            <pc:docMk/>
            <pc:sldMk cId="0" sldId="271"/>
            <ac:spMk id="5" creationId="{00000000-0000-0000-0000-000000000000}"/>
          </ac:spMkLst>
        </pc:spChg>
        <pc:spChg chg="mod">
          <ac:chgData name="Megan Wilson" userId="4833c330-bb21-4a51-b524-eef8b134b0b1" providerId="ADAL" clId="{17E34592-B103-4D32-8966-D1DE2E1B8692}" dt="2025-10-01T19:11:00.942" v="66" actId="207"/>
          <ac:spMkLst>
            <pc:docMk/>
            <pc:sldMk cId="0" sldId="271"/>
            <ac:spMk id="6" creationId="{00000000-0000-0000-0000-000000000000}"/>
          </ac:spMkLst>
        </pc:spChg>
        <pc:spChg chg="mod">
          <ac:chgData name="Megan Wilson" userId="4833c330-bb21-4a51-b524-eef8b134b0b1" providerId="ADAL" clId="{17E34592-B103-4D32-8966-D1DE2E1B8692}" dt="2025-10-01T19:11:11.257" v="69" actId="207"/>
          <ac:spMkLst>
            <pc:docMk/>
            <pc:sldMk cId="0" sldId="271"/>
            <ac:spMk id="7" creationId="{00000000-0000-0000-0000-000000000000}"/>
          </ac:spMkLst>
        </pc:spChg>
      </pc:sldChg>
      <pc:sldChg chg="modSp mod">
        <pc:chgData name="Megan Wilson" userId="4833c330-bb21-4a51-b524-eef8b134b0b1" providerId="ADAL" clId="{17E34592-B103-4D32-8966-D1DE2E1B8692}" dt="2025-10-01T19:10:56.871" v="65" actId="207"/>
        <pc:sldMkLst>
          <pc:docMk/>
          <pc:sldMk cId="0" sldId="272"/>
        </pc:sldMkLst>
        <pc:spChg chg="mod">
          <ac:chgData name="Megan Wilson" userId="4833c330-bb21-4a51-b524-eef8b134b0b1" providerId="ADAL" clId="{17E34592-B103-4D32-8966-D1DE2E1B8692}" dt="2025-10-01T19:09:50.059" v="42" actId="1035"/>
          <ac:spMkLst>
            <pc:docMk/>
            <pc:sldMk cId="0" sldId="272"/>
            <ac:spMk id="5" creationId="{00000000-0000-0000-0000-000000000000}"/>
          </ac:spMkLst>
        </pc:spChg>
        <pc:spChg chg="mod">
          <ac:chgData name="Megan Wilson" userId="4833c330-bb21-4a51-b524-eef8b134b0b1" providerId="ADAL" clId="{17E34592-B103-4D32-8966-D1DE2E1B8692}" dt="2025-10-01T19:10:56.871" v="65" actId="207"/>
          <ac:spMkLst>
            <pc:docMk/>
            <pc:sldMk cId="0" sldId="272"/>
            <ac:spMk id="6" creationId="{00000000-0000-0000-0000-000000000000}"/>
          </ac:spMkLst>
        </pc:spChg>
      </pc:sldChg>
      <pc:sldChg chg="modSp mod">
        <pc:chgData name="Megan Wilson" userId="4833c330-bb21-4a51-b524-eef8b134b0b1" providerId="ADAL" clId="{17E34592-B103-4D32-8966-D1DE2E1B8692}" dt="2025-10-01T19:09:56.148" v="44" actId="1036"/>
        <pc:sldMkLst>
          <pc:docMk/>
          <pc:sldMk cId="0" sldId="273"/>
        </pc:sldMkLst>
        <pc:spChg chg="mod">
          <ac:chgData name="Megan Wilson" userId="4833c330-bb21-4a51-b524-eef8b134b0b1" providerId="ADAL" clId="{17E34592-B103-4D32-8966-D1DE2E1B8692}" dt="2025-10-01T19:09:56.148" v="44" actId="1036"/>
          <ac:spMkLst>
            <pc:docMk/>
            <pc:sldMk cId="0" sldId="273"/>
            <ac:spMk id="6" creationId="{00000000-0000-0000-0000-000000000000}"/>
          </ac:spMkLst>
        </pc:spChg>
      </pc:sldChg>
      <pc:sldChg chg="modSp mod">
        <pc:chgData name="Megan Wilson" userId="4833c330-bb21-4a51-b524-eef8b134b0b1" providerId="ADAL" clId="{17E34592-B103-4D32-8966-D1DE2E1B8692}" dt="2025-10-01T19:10:13.197" v="50" actId="207"/>
        <pc:sldMkLst>
          <pc:docMk/>
          <pc:sldMk cId="0" sldId="274"/>
        </pc:sldMkLst>
        <pc:spChg chg="mod">
          <ac:chgData name="Megan Wilson" userId="4833c330-bb21-4a51-b524-eef8b134b0b1" providerId="ADAL" clId="{17E34592-B103-4D32-8966-D1DE2E1B8692}" dt="2025-10-01T19:10:08.053" v="49" actId="207"/>
          <ac:spMkLst>
            <pc:docMk/>
            <pc:sldMk cId="0" sldId="274"/>
            <ac:spMk id="3" creationId="{00000000-0000-0000-0000-000000000000}"/>
          </ac:spMkLst>
        </pc:spChg>
        <pc:spChg chg="mod">
          <ac:chgData name="Megan Wilson" userId="4833c330-bb21-4a51-b524-eef8b134b0b1" providerId="ADAL" clId="{17E34592-B103-4D32-8966-D1DE2E1B8692}" dt="2025-10-01T19:10:08.053" v="49" actId="207"/>
          <ac:spMkLst>
            <pc:docMk/>
            <pc:sldMk cId="0" sldId="274"/>
            <ac:spMk id="4" creationId="{00000000-0000-0000-0000-000000000000}"/>
          </ac:spMkLst>
        </pc:spChg>
        <pc:spChg chg="mod">
          <ac:chgData name="Megan Wilson" userId="4833c330-bb21-4a51-b524-eef8b134b0b1" providerId="ADAL" clId="{17E34592-B103-4D32-8966-D1DE2E1B8692}" dt="2025-10-01T19:10:02.498" v="48" actId="1036"/>
          <ac:spMkLst>
            <pc:docMk/>
            <pc:sldMk cId="0" sldId="274"/>
            <ac:spMk id="5" creationId="{00000000-0000-0000-0000-000000000000}"/>
          </ac:spMkLst>
        </pc:spChg>
        <pc:spChg chg="mod">
          <ac:chgData name="Megan Wilson" userId="4833c330-bb21-4a51-b524-eef8b134b0b1" providerId="ADAL" clId="{17E34592-B103-4D32-8966-D1DE2E1B8692}" dt="2025-10-01T19:10:13.197" v="50" actId="207"/>
          <ac:spMkLst>
            <pc:docMk/>
            <pc:sldMk cId="0" sldId="274"/>
            <ac:spMk id="6" creationId="{00000000-0000-0000-0000-000000000000}"/>
          </ac:spMkLst>
        </pc:spChg>
        <pc:grpChg chg="mod">
          <ac:chgData name="Megan Wilson" userId="4833c330-bb21-4a51-b524-eef8b134b0b1" providerId="ADAL" clId="{17E34592-B103-4D32-8966-D1DE2E1B8692}" dt="2025-10-01T19:10:00.578" v="47" actId="1035"/>
          <ac:grpSpMkLst>
            <pc:docMk/>
            <pc:sldMk cId="0" sldId="274"/>
            <ac:grpSpMk id="2" creationId="{00000000-0000-0000-0000-000000000000}"/>
          </ac:grpSpMkLst>
        </pc:grpChg>
      </pc:sldChg>
      <pc:sldChg chg="modSp mod">
        <pc:chgData name="Megan Wilson" userId="4833c330-bb21-4a51-b524-eef8b134b0b1" providerId="ADAL" clId="{17E34592-B103-4D32-8966-D1DE2E1B8692}" dt="2025-10-01T19:10:42.637" v="63" actId="207"/>
        <pc:sldMkLst>
          <pc:docMk/>
          <pc:sldMk cId="0" sldId="277"/>
        </pc:sldMkLst>
        <pc:spChg chg="mod">
          <ac:chgData name="Megan Wilson" userId="4833c330-bb21-4a51-b524-eef8b134b0b1" providerId="ADAL" clId="{17E34592-B103-4D32-8966-D1DE2E1B8692}" dt="2025-10-01T19:10:39.964" v="62" actId="207"/>
          <ac:spMkLst>
            <pc:docMk/>
            <pc:sldMk cId="0" sldId="277"/>
            <ac:spMk id="3" creationId="{00000000-0000-0000-0000-000000000000}"/>
          </ac:spMkLst>
        </pc:spChg>
        <pc:spChg chg="mod">
          <ac:chgData name="Megan Wilson" userId="4833c330-bb21-4a51-b524-eef8b134b0b1" providerId="ADAL" clId="{17E34592-B103-4D32-8966-D1DE2E1B8692}" dt="2025-10-01T19:10:22.070" v="52" actId="207"/>
          <ac:spMkLst>
            <pc:docMk/>
            <pc:sldMk cId="0" sldId="277"/>
            <ac:spMk id="4" creationId="{00000000-0000-0000-0000-000000000000}"/>
          </ac:spMkLst>
        </pc:spChg>
        <pc:spChg chg="mod">
          <ac:chgData name="Megan Wilson" userId="4833c330-bb21-4a51-b524-eef8b134b0b1" providerId="ADAL" clId="{17E34592-B103-4D32-8966-D1DE2E1B8692}" dt="2025-10-01T19:10:27.398" v="56" actId="207"/>
          <ac:spMkLst>
            <pc:docMk/>
            <pc:sldMk cId="0" sldId="277"/>
            <ac:spMk id="5" creationId="{00000000-0000-0000-0000-000000000000}"/>
          </ac:spMkLst>
        </pc:spChg>
        <pc:spChg chg="mod">
          <ac:chgData name="Megan Wilson" userId="4833c330-bb21-4a51-b524-eef8b134b0b1" providerId="ADAL" clId="{17E34592-B103-4D32-8966-D1DE2E1B8692}" dt="2025-10-01T19:10:42.637" v="63" actId="207"/>
          <ac:spMkLst>
            <pc:docMk/>
            <pc:sldMk cId="0" sldId="277"/>
            <ac:spMk id="6" creationId="{00000000-0000-0000-0000-000000000000}"/>
          </ac:spMkLst>
        </pc:spChg>
        <pc:spChg chg="mod">
          <ac:chgData name="Megan Wilson" userId="4833c330-bb21-4a51-b524-eef8b134b0b1" providerId="ADAL" clId="{17E34592-B103-4D32-8966-D1DE2E1B8692}" dt="2025-10-01T19:10:24.660" v="54" actId="207"/>
          <ac:spMkLst>
            <pc:docMk/>
            <pc:sldMk cId="0" sldId="277"/>
            <ac:spMk id="7" creationId="{00000000-0000-0000-0000-000000000000}"/>
          </ac:spMkLst>
        </pc:spChg>
        <pc:spChg chg="mod">
          <ac:chgData name="Megan Wilson" userId="4833c330-bb21-4a51-b524-eef8b134b0b1" providerId="ADAL" clId="{17E34592-B103-4D32-8966-D1DE2E1B8692}" dt="2025-10-01T19:10:32.405" v="58" actId="207"/>
          <ac:spMkLst>
            <pc:docMk/>
            <pc:sldMk cId="0" sldId="277"/>
            <ac:spMk id="8" creationId="{00000000-0000-0000-0000-000000000000}"/>
          </ac:spMkLst>
        </pc:spChg>
        <pc:spChg chg="mod">
          <ac:chgData name="Megan Wilson" userId="4833c330-bb21-4a51-b524-eef8b134b0b1" providerId="ADAL" clId="{17E34592-B103-4D32-8966-D1DE2E1B8692}" dt="2025-10-01T19:10:29.777" v="57" actId="207"/>
          <ac:spMkLst>
            <pc:docMk/>
            <pc:sldMk cId="0" sldId="277"/>
            <ac:spMk id="9" creationId="{00000000-0000-0000-0000-000000000000}"/>
          </ac:spMkLst>
        </pc:spChg>
        <pc:spChg chg="mod">
          <ac:chgData name="Megan Wilson" userId="4833c330-bb21-4a51-b524-eef8b134b0b1" providerId="ADAL" clId="{17E34592-B103-4D32-8966-D1DE2E1B8692}" dt="2025-10-01T19:10:34.874" v="59" actId="207"/>
          <ac:spMkLst>
            <pc:docMk/>
            <pc:sldMk cId="0" sldId="277"/>
            <ac:spMk id="10" creationId="{00000000-0000-0000-0000-000000000000}"/>
          </ac:spMkLst>
        </pc:spChg>
        <pc:spChg chg="mod">
          <ac:chgData name="Megan Wilson" userId="4833c330-bb21-4a51-b524-eef8b134b0b1" providerId="ADAL" clId="{17E34592-B103-4D32-8966-D1DE2E1B8692}" dt="2025-10-01T19:10:37.684" v="61" actId="207"/>
          <ac:spMkLst>
            <pc:docMk/>
            <pc:sldMk cId="0" sldId="277"/>
            <ac:spMk id="11" creationId="{00000000-0000-0000-0000-000000000000}"/>
          </ac:spMkLst>
        </pc:spChg>
      </pc:sldChg>
      <pc:sldChg chg="modSp mod">
        <pc:chgData name="Megan Wilson" userId="4833c330-bb21-4a51-b524-eef8b134b0b1" providerId="ADAL" clId="{17E34592-B103-4D32-8966-D1DE2E1B8692}" dt="2025-10-01T19:10:46.520" v="64" actId="1036"/>
        <pc:sldMkLst>
          <pc:docMk/>
          <pc:sldMk cId="0" sldId="278"/>
        </pc:sldMkLst>
        <pc:spChg chg="mod">
          <ac:chgData name="Megan Wilson" userId="4833c330-bb21-4a51-b524-eef8b134b0b1" providerId="ADAL" clId="{17E34592-B103-4D32-8966-D1DE2E1B8692}" dt="2025-10-01T19:10:46.520" v="64" actId="1036"/>
          <ac:spMkLst>
            <pc:docMk/>
            <pc:sldMk cId="0" sldId="27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www.allianceforchildren.org/blog/2018/06/what-grooming"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3sKSh4H2brY" TargetMode="External"/><Relationship Id="rId2" Type="http://schemas.openxmlformats.org/officeDocument/2006/relationships/slideLayout" Target="../slideLayouts/slideLayout7.xml"/><Relationship Id="rId1" Type="http://schemas.openxmlformats.org/officeDocument/2006/relationships/video" Target="https://www.youtube.com/embed/3sKSh4H2brY?feature=oembed"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dhs.gov/sites/default/files/2025-07/25_0801_k2p_p2p-Exit-Checklist-Kids-Teens.pdf" TargetMode="External"/><Relationship Id="rId2" Type="http://schemas.openxmlformats.org/officeDocument/2006/relationships/hyperlink" Target="https://www.dhs.gov/know2protect/p2p/kids" TargetMode="External"/><Relationship Id="rId1" Type="http://schemas.openxmlformats.org/officeDocument/2006/relationships/slideLayout" Target="../slideLayouts/slideLayout7.xml"/><Relationship Id="rId5" Type="http://schemas.openxmlformats.org/officeDocument/2006/relationships/hyperlink" Target="https://www.dhs.gov/sites/default/files/2025-07/25_0801_k2p_p2p_peer-crimes-tweens.pdf" TargetMode="External"/><Relationship Id="rId4" Type="http://schemas.openxmlformats.org/officeDocument/2006/relationships/hyperlink" Target="https://www.dhs.gov/know2protect/k2p-kids-tee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dhs.gov/know2protect/p2p/kid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playfactile.com/lv5nudggh2"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missingkids.org/content/dam/netsmartz/downloadable/tipsheets/Think%20Before%20You%20Send.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dhs.gov/know2protect/p2p/kids" TargetMode="External"/><Relationship Id="rId3" Type="http://schemas.openxmlformats.org/officeDocument/2006/relationships/hyperlink" Target="https://www.youtube.com/watch?v=d5b1XZAkTIk" TargetMode="External"/><Relationship Id="rId7" Type="http://schemas.openxmlformats.org/officeDocument/2006/relationships/hyperlink" Target="https://www.dhs.gov/sites/default/files/2025-07/25_0801_k2p_p2p-Exit-Checklist-Kids-Teens.pdf" TargetMode="External"/><Relationship Id="rId2" Type="http://schemas.openxmlformats.org/officeDocument/2006/relationships/hyperlink" Target="https://www.missingkids.org/content/dam/netsmartz/downloadable/tipsheets/Think%20Before%20You%20Send.pdf" TargetMode="External"/><Relationship Id="rId1" Type="http://schemas.openxmlformats.org/officeDocument/2006/relationships/slideLayout" Target="../slideLayouts/slideLayout7.xml"/><Relationship Id="rId6" Type="http://schemas.openxmlformats.org/officeDocument/2006/relationships/hyperlink" Target="https://www.missingkids.org/content/dam/netsmartz/downloadable/discussion-guides/your-photo-fate-discussion-guide.pdf" TargetMode="External"/><Relationship Id="rId5" Type="http://schemas.openxmlformats.org/officeDocument/2006/relationships/hyperlink" Target="https://www.playfactile.com/lv5nudggh2" TargetMode="External"/><Relationship Id="rId10" Type="http://schemas.openxmlformats.org/officeDocument/2006/relationships/hyperlink" Target="https://www.dhs.gov/sites/default/files/2025-07/25_0801_k2p_p2p_peer-crimes-tweens.pdf" TargetMode="External"/><Relationship Id="rId4" Type="http://schemas.openxmlformats.org/officeDocument/2006/relationships/hyperlink" Target="https://www.youtube.com/watch?v=3sKSh4H2brY" TargetMode="External"/><Relationship Id="rId9" Type="http://schemas.openxmlformats.org/officeDocument/2006/relationships/hyperlink" Target="https://www.dhs.gov/know2protect/k2p-kids-teen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d5b1XZAkTIk" TargetMode="External"/><Relationship Id="rId2" Type="http://schemas.openxmlformats.org/officeDocument/2006/relationships/slideLayout" Target="../slideLayouts/slideLayout7.xml"/><Relationship Id="rId1" Type="http://schemas.openxmlformats.org/officeDocument/2006/relationships/video" Target="https://www.youtube.com/embed/d5b1XZAkTIk?feature=oembed" TargetMode="Externa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missingkids.org/content/dam/netsmartz/downloadable/discussion-guides/your-photo-fate-discussion-guide.pdf"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Online Safety &amp; Understanding Online Enticement</a:t>
            </a:r>
          </a:p>
        </p:txBody>
      </p:sp>
      <p:sp>
        <p:nvSpPr>
          <p:cNvPr id="9" name="TextBox 9"/>
          <p:cNvSpPr txBox="1"/>
          <p:nvPr/>
        </p:nvSpPr>
        <p:spPr>
          <a:xfrm>
            <a:off x="5326717" y="4889856"/>
            <a:ext cx="805651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Middle School Engagement- Grade 6</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1028700" y="2260496"/>
            <a:ext cx="8717156" cy="6160597"/>
          </a:xfrm>
          <a:custGeom>
            <a:avLst/>
            <a:gdLst/>
            <a:ahLst/>
            <a:cxnLst/>
            <a:rect l="l" t="t" r="r" b="b"/>
            <a:pathLst>
              <a:path w="8717156" h="6160597">
                <a:moveTo>
                  <a:pt x="0" y="0"/>
                </a:moveTo>
                <a:lnTo>
                  <a:pt x="8717156" y="0"/>
                </a:lnTo>
                <a:lnTo>
                  <a:pt x="8717156" y="6160597"/>
                </a:lnTo>
                <a:lnTo>
                  <a:pt x="0" y="616059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Enticement </a:t>
            </a:r>
          </a:p>
        </p:txBody>
      </p:sp>
      <p:sp>
        <p:nvSpPr>
          <p:cNvPr id="10" name="TextBox 10"/>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
        <p:nvSpPr>
          <p:cNvPr id="11" name="TextBox 11"/>
          <p:cNvSpPr txBox="1"/>
          <p:nvPr/>
        </p:nvSpPr>
        <p:spPr>
          <a:xfrm>
            <a:off x="10407316" y="1755895"/>
            <a:ext cx="6952928"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2023, the CyberTipline received </a:t>
            </a:r>
            <a:r>
              <a:rPr lang="en-US" sz="3000" b="1">
                <a:solidFill>
                  <a:srgbClr val="000000"/>
                </a:solidFill>
                <a:latin typeface="Calibri (MS) Bold"/>
                <a:ea typeface="Calibri (MS) Bold"/>
                <a:cs typeface="Calibri (MS) Bold"/>
                <a:sym typeface="Calibri (MS) Bold"/>
              </a:rPr>
              <a:t>186,819 reports of online enticement</a:t>
            </a:r>
            <a:r>
              <a:rPr lang="en-US" sz="3000">
                <a:solidFill>
                  <a:srgbClr val="000000"/>
                </a:solidFill>
                <a:latin typeface="Calibri (MS)"/>
                <a:ea typeface="Calibri (MS)"/>
                <a:cs typeface="Calibri (MS)"/>
                <a:sym typeface="Calibri (MS)"/>
              </a:rPr>
              <a:t>, the category that includes sextortion.</a:t>
            </a:r>
          </a:p>
        </p:txBody>
      </p:sp>
      <p:sp>
        <p:nvSpPr>
          <p:cNvPr id="12" name="TextBox 12"/>
          <p:cNvSpPr txBox="1"/>
          <p:nvPr/>
        </p:nvSpPr>
        <p:spPr>
          <a:xfrm>
            <a:off x="10020640" y="3896642"/>
            <a:ext cx="8027068" cy="9734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Between 2021 and 2023, the number of online enticement reports </a:t>
            </a:r>
            <a:r>
              <a:rPr lang="en-US" sz="3000" b="1">
                <a:solidFill>
                  <a:srgbClr val="000000"/>
                </a:solidFill>
                <a:latin typeface="Calibri (MS) Bold"/>
                <a:ea typeface="Calibri (MS) Bold"/>
                <a:cs typeface="Calibri (MS) Bold"/>
                <a:sym typeface="Calibri (MS) Bold"/>
              </a:rPr>
              <a:t>increased by more than 300%.</a:t>
            </a:r>
          </a:p>
        </p:txBody>
      </p:sp>
      <p:sp>
        <p:nvSpPr>
          <p:cNvPr id="13" name="TextBox 13"/>
          <p:cNvSpPr txBox="1"/>
          <p:nvPr/>
        </p:nvSpPr>
        <p:spPr>
          <a:xfrm>
            <a:off x="10407316" y="5584472"/>
            <a:ext cx="7253718" cy="9734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98% of reported offenders</a:t>
            </a:r>
            <a:r>
              <a:rPr lang="en-US" sz="3000">
                <a:solidFill>
                  <a:srgbClr val="000000"/>
                </a:solidFill>
                <a:latin typeface="Calibri (MS)"/>
                <a:ea typeface="Calibri (MS)"/>
                <a:cs typeface="Calibri (MS)"/>
                <a:sym typeface="Calibri (MS)"/>
              </a:rPr>
              <a:t> were seemingly </a:t>
            </a:r>
            <a:r>
              <a:rPr lang="en-US" sz="3000" b="1">
                <a:solidFill>
                  <a:srgbClr val="000000"/>
                </a:solidFill>
                <a:latin typeface="Calibri (MS) Bold"/>
                <a:ea typeface="Calibri (MS) Bold"/>
                <a:cs typeface="Calibri (MS) Bold"/>
                <a:sym typeface="Calibri (MS) Bold"/>
              </a:rPr>
              <a:t>unknown</a:t>
            </a:r>
            <a:r>
              <a:rPr lang="en-US" sz="3000">
                <a:solidFill>
                  <a:srgbClr val="000000"/>
                </a:solidFill>
                <a:latin typeface="Calibri (MS)"/>
                <a:ea typeface="Calibri (MS)"/>
                <a:cs typeface="Calibri (MS)"/>
                <a:sym typeface="Calibri (MS)"/>
              </a:rPr>
              <a:t> to the teen offline.</a:t>
            </a:r>
          </a:p>
        </p:txBody>
      </p:sp>
      <p:sp>
        <p:nvSpPr>
          <p:cNvPr id="14" name="TextBox 14"/>
          <p:cNvSpPr txBox="1"/>
          <p:nvPr/>
        </p:nvSpPr>
        <p:spPr>
          <a:xfrm>
            <a:off x="10587789" y="7272302"/>
            <a:ext cx="6772454"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a NCMEC analysis, </a:t>
            </a:r>
            <a:r>
              <a:rPr lang="en-US" sz="3000" b="1">
                <a:solidFill>
                  <a:srgbClr val="000000"/>
                </a:solidFill>
                <a:latin typeface="Calibri (MS) Bold"/>
                <a:ea typeface="Calibri (MS) Bold"/>
                <a:cs typeface="Calibri (MS) Bold"/>
                <a:sym typeface="Calibri (MS) Bold"/>
              </a:rPr>
              <a:t>78% of reported victims were girls</a:t>
            </a:r>
            <a:r>
              <a:rPr lang="en-US" sz="3000">
                <a:solidFill>
                  <a:srgbClr val="000000"/>
                </a:solidFill>
                <a:latin typeface="Calibri (MS)"/>
                <a:ea typeface="Calibri (MS)"/>
                <a:cs typeface="Calibri (MS)"/>
                <a:sym typeface="Calibri (MS)"/>
              </a:rPr>
              <a:t>, 13% were boys, and for 9% of reports, gender was unknown.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62299" y="2739311"/>
            <a:ext cx="9058375" cy="5440860"/>
          </a:xfrm>
          <a:custGeom>
            <a:avLst/>
            <a:gdLst/>
            <a:ahLst/>
            <a:cxnLst/>
            <a:rect l="l" t="t" r="r" b="b"/>
            <a:pathLst>
              <a:path w="9058375" h="5440860">
                <a:moveTo>
                  <a:pt x="0" y="0"/>
                </a:moveTo>
                <a:lnTo>
                  <a:pt x="9058375" y="0"/>
                </a:lnTo>
                <a:lnTo>
                  <a:pt x="9058375" y="5440859"/>
                </a:lnTo>
                <a:lnTo>
                  <a:pt x="0" y="5440859"/>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Enticement Tactics</a:t>
            </a:r>
          </a:p>
        </p:txBody>
      </p:sp>
      <p:sp>
        <p:nvSpPr>
          <p:cNvPr id="10" name="TextBox 10"/>
          <p:cNvSpPr txBox="1"/>
          <p:nvPr/>
        </p:nvSpPr>
        <p:spPr>
          <a:xfrm>
            <a:off x="10305380" y="3143890"/>
            <a:ext cx="7139944" cy="4247515"/>
          </a:xfrm>
          <a:prstGeom prst="rect">
            <a:avLst/>
          </a:prstGeom>
        </p:spPr>
        <p:txBody>
          <a:bodyPr lIns="0" tIns="0" rIns="0" bIns="0" rtlCol="0" anchor="t">
            <a:spAutoFit/>
          </a:bodyPr>
          <a:lstStyle/>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Engaging in sexual conversation/role-playing</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Asking for explicit images</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Sharing explicit images</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Giving compliments</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Pretending to be younger</a:t>
            </a:r>
          </a:p>
          <a:p>
            <a:pPr marL="734063" lvl="1" indent="-367031" algn="l">
              <a:lnSpc>
                <a:spcPts val="4760"/>
              </a:lnSpc>
              <a:buFont typeface="Arial"/>
              <a:buChar char="•"/>
            </a:pPr>
            <a:r>
              <a:rPr lang="en-US" sz="3400">
                <a:solidFill>
                  <a:srgbClr val="000000"/>
                </a:solidFill>
                <a:latin typeface="Calibri (MS)"/>
                <a:ea typeface="Calibri (MS)"/>
                <a:cs typeface="Calibri (MS)"/>
                <a:sym typeface="Calibri (MS)"/>
              </a:rPr>
              <a:t>Offering gifts</a:t>
            </a:r>
          </a:p>
        </p:txBody>
      </p:sp>
      <p:sp>
        <p:nvSpPr>
          <p:cNvPr id="11" name="TextBox 11"/>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432530" y="3019649"/>
            <a:ext cx="9008827" cy="4715558"/>
          </a:xfrm>
          <a:custGeom>
            <a:avLst/>
            <a:gdLst/>
            <a:ahLst/>
            <a:cxnLst/>
            <a:rect l="l" t="t" r="r" b="b"/>
            <a:pathLst>
              <a:path w="9008827" h="4715558">
                <a:moveTo>
                  <a:pt x="0" y="0"/>
                </a:moveTo>
                <a:lnTo>
                  <a:pt x="9008827" y="0"/>
                </a:lnTo>
                <a:lnTo>
                  <a:pt x="9008827" y="4715558"/>
                </a:lnTo>
                <a:lnTo>
                  <a:pt x="0" y="4715558"/>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9926825" y="1913984"/>
            <a:ext cx="7587762" cy="6981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Cyberbullying </a:t>
            </a:r>
            <a:r>
              <a:rPr lang="en-US" sz="3000">
                <a:solidFill>
                  <a:srgbClr val="000000"/>
                </a:solidFill>
                <a:latin typeface="Calibri (MS)"/>
                <a:ea typeface="Calibri (MS)"/>
                <a:cs typeface="Calibri (MS)"/>
                <a:sym typeface="Calibri (MS)"/>
              </a:rPr>
              <a:t>is any type of bullying that takes place online (social media platforms, texting, gaming apps, etc.) Cyberbullying includes sending, posting, or sharing negative, harmful, false, or mean content about someone else. It can also include sharing personal or private information about someone else causing embarrassment or humiliation.</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It is important to note that online enticement is different from cyberbullying because it involves the</a:t>
            </a:r>
            <a:r>
              <a:rPr lang="en-US" sz="3000" b="1">
                <a:solidFill>
                  <a:srgbClr val="000000"/>
                </a:solidFill>
                <a:latin typeface="Calibri (MS) Bold"/>
                <a:ea typeface="Calibri (MS) Bold"/>
                <a:cs typeface="Calibri (MS) Bold"/>
                <a:sym typeface="Calibri (MS) Bold"/>
              </a:rPr>
              <a:t> intent to commit a sexual offense or abduction. </a:t>
            </a:r>
          </a:p>
        </p:txBody>
      </p:sp>
      <p:sp>
        <p:nvSpPr>
          <p:cNvPr id="10" name="TextBox 10"/>
          <p:cNvSpPr txBox="1"/>
          <p:nvPr/>
        </p:nvSpPr>
        <p:spPr>
          <a:xfrm>
            <a:off x="5090763" y="9854178"/>
            <a:ext cx="8106474"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1" name="TextBox 11"/>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Why is Online Enticement Different than Cyberbullying?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119602" y="5295808"/>
            <a:ext cx="1295177" cy="1522109"/>
          </a:xfrm>
          <a:custGeom>
            <a:avLst/>
            <a:gdLst/>
            <a:ahLst/>
            <a:cxnLst/>
            <a:rect l="l" t="t" r="r" b="b"/>
            <a:pathLst>
              <a:path w="1295177" h="1522109">
                <a:moveTo>
                  <a:pt x="0" y="0"/>
                </a:moveTo>
                <a:lnTo>
                  <a:pt x="1295177" y="0"/>
                </a:lnTo>
                <a:lnTo>
                  <a:pt x="1295177" y="1522110"/>
                </a:lnTo>
                <a:lnTo>
                  <a:pt x="0" y="15221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02840" y="6449058"/>
            <a:ext cx="1476583" cy="1824990"/>
          </a:xfrm>
          <a:custGeom>
            <a:avLst/>
            <a:gdLst/>
            <a:ahLst/>
            <a:cxnLst/>
            <a:rect l="l" t="t" r="r" b="b"/>
            <a:pathLst>
              <a:path w="1476583" h="1824990">
                <a:moveTo>
                  <a:pt x="0" y="0"/>
                </a:moveTo>
                <a:lnTo>
                  <a:pt x="1476583" y="0"/>
                </a:lnTo>
                <a:lnTo>
                  <a:pt x="1476583" y="1824990"/>
                </a:lnTo>
                <a:lnTo>
                  <a:pt x="0" y="182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0" y="-38100"/>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Enticement Grooming Tactics</a:t>
            </a:r>
          </a:p>
        </p:txBody>
      </p:sp>
      <p:sp>
        <p:nvSpPr>
          <p:cNvPr id="8" name="TextBox 8"/>
          <p:cNvSpPr txBox="1"/>
          <p:nvPr/>
        </p:nvSpPr>
        <p:spPr>
          <a:xfrm>
            <a:off x="2244639" y="1591625"/>
            <a:ext cx="13798721" cy="1068197"/>
          </a:xfrm>
          <a:prstGeom prst="rect">
            <a:avLst/>
          </a:prstGeom>
        </p:spPr>
        <p:txBody>
          <a:bodyPr lIns="0" tIns="0" rIns="0" bIns="0" rtlCol="0" anchor="t">
            <a:spAutoFit/>
          </a:bodyPr>
          <a:lstStyle/>
          <a:p>
            <a:pPr algn="ctr">
              <a:lnSpc>
                <a:spcPts val="3903"/>
              </a:lnSpc>
            </a:pPr>
            <a:r>
              <a:rPr lang="en-US" sz="3199" b="1">
                <a:solidFill>
                  <a:srgbClr val="000000"/>
                </a:solidFill>
                <a:latin typeface="Calibri (MS) Bold"/>
                <a:ea typeface="Calibri (MS) Bold"/>
                <a:cs typeface="Calibri (MS) Bold"/>
                <a:sym typeface="Calibri (MS) Bold"/>
              </a:rPr>
              <a:t>Grooming</a:t>
            </a:r>
            <a:r>
              <a:rPr lang="en-US" sz="3199">
                <a:solidFill>
                  <a:srgbClr val="000000"/>
                </a:solidFill>
                <a:latin typeface="Calibri (MS)"/>
                <a:ea typeface="Calibri (MS)"/>
                <a:cs typeface="Calibri (MS)"/>
                <a:sym typeface="Calibri (MS)"/>
              </a:rPr>
              <a:t> is the process in which an offender sexually abuses a minor. This is often the first step in fostering a relationship with them and building trust.</a:t>
            </a:r>
          </a:p>
        </p:txBody>
      </p:sp>
      <p:sp>
        <p:nvSpPr>
          <p:cNvPr id="9" name="TextBox 9"/>
          <p:cNvSpPr txBox="1"/>
          <p:nvPr/>
        </p:nvSpPr>
        <p:spPr>
          <a:xfrm>
            <a:off x="5620703" y="9642983"/>
            <a:ext cx="7046595"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6" tooltip="https://www.allianceforchildren.org/blog/2018/06/what-grooming">
                  <a:extLst>
                    <a:ext uri="{A12FA001-AC4F-418D-AE19-62706E023703}">
                      <ahyp:hlinkClr xmlns:ahyp="http://schemas.microsoft.com/office/drawing/2018/hyperlinkcolor" val="tx"/>
                    </a:ext>
                  </a:extLst>
                </a:hlinkClick>
              </a:rPr>
              <a:t> https://www.allianceforchildren.org/blog/2018/06/what-grooming </a:t>
            </a:r>
          </a:p>
        </p:txBody>
      </p:sp>
      <p:sp>
        <p:nvSpPr>
          <p:cNvPr id="10" name="TextBox 10"/>
          <p:cNvSpPr txBox="1"/>
          <p:nvPr/>
        </p:nvSpPr>
        <p:spPr>
          <a:xfrm>
            <a:off x="4404220" y="4803645"/>
            <a:ext cx="9479560" cy="37166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Common grooming tactics include:</a:t>
            </a:r>
          </a:p>
          <a:p>
            <a:pPr algn="ctr">
              <a:lnSpc>
                <a:spcPts val="3660"/>
              </a:lnSpc>
            </a:pPr>
            <a:endParaRPr lang="en-US" sz="3000" b="1">
              <a:solidFill>
                <a:srgbClr val="000000"/>
              </a:solidFill>
              <a:latin typeface="Calibri (MS) Bold"/>
              <a:ea typeface="Calibri (MS) Bold"/>
              <a:cs typeface="Calibri (MS) Bold"/>
              <a:sym typeface="Calibri (MS) Bold"/>
            </a:endParaRP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Texting you compliments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about personal and intimate topics (i.e. sex)</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Sending you gifts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to keep your relationship a secret</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negatively about others in your life</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for sexual images of yourself</a:t>
            </a:r>
          </a:p>
        </p:txBody>
      </p:sp>
      <p:sp>
        <p:nvSpPr>
          <p:cNvPr id="11" name="TextBox 11"/>
          <p:cNvSpPr txBox="1"/>
          <p:nvPr/>
        </p:nvSpPr>
        <p:spPr>
          <a:xfrm>
            <a:off x="2244639" y="3188110"/>
            <a:ext cx="13798721" cy="1068197"/>
          </a:xfrm>
          <a:prstGeom prst="rect">
            <a:avLst/>
          </a:prstGeom>
        </p:spPr>
        <p:txBody>
          <a:bodyPr lIns="0" tIns="0" rIns="0" bIns="0" rtlCol="0" anchor="t">
            <a:spAutoFit/>
          </a:bodyPr>
          <a:lstStyle/>
          <a:p>
            <a:pPr algn="ctr">
              <a:lnSpc>
                <a:spcPts val="3903"/>
              </a:lnSpc>
            </a:pPr>
            <a:r>
              <a:rPr lang="en-US" sz="3199">
                <a:solidFill>
                  <a:srgbClr val="000000"/>
                </a:solidFill>
                <a:latin typeface="Calibri (MS)"/>
                <a:ea typeface="Calibri (MS)"/>
                <a:cs typeface="Calibri (MS)"/>
                <a:sym typeface="Calibri (MS)"/>
              </a:rPr>
              <a:t>Online enticement often begins with grooming because the offender is a stranger, and they will try to make a teen feel good and safe.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62154"/>
            <a:chOff x="0" y="0"/>
            <a:chExt cx="4816593" cy="253407"/>
          </a:xfrm>
        </p:grpSpPr>
        <p:sp>
          <p:nvSpPr>
            <p:cNvPr id="3" name="Freeform 3"/>
            <p:cNvSpPr/>
            <p:nvPr/>
          </p:nvSpPr>
          <p:spPr>
            <a:xfrm>
              <a:off x="0" y="0"/>
              <a:ext cx="4816592" cy="253407"/>
            </a:xfrm>
            <a:custGeom>
              <a:avLst/>
              <a:gdLst/>
              <a:ahLst/>
              <a:cxnLst/>
              <a:rect l="l" t="t" r="r" b="b"/>
              <a:pathLst>
                <a:path w="4816592" h="253407">
                  <a:moveTo>
                    <a:pt x="0" y="0"/>
                  </a:moveTo>
                  <a:lnTo>
                    <a:pt x="4816592" y="0"/>
                  </a:lnTo>
                  <a:lnTo>
                    <a:pt x="4816592" y="253407"/>
                  </a:lnTo>
                  <a:lnTo>
                    <a:pt x="0" y="253407"/>
                  </a:lnTo>
                  <a:close/>
                </a:path>
              </a:pathLst>
            </a:custGeom>
            <a:solidFill>
              <a:srgbClr val="03989E"/>
            </a:solidFill>
          </p:spPr>
          <p:txBody>
            <a:bodyPr/>
            <a:lstStyle/>
            <a:p>
              <a:endParaRPr lang="en-US"/>
            </a:p>
          </p:txBody>
        </p:sp>
        <p:sp>
          <p:nvSpPr>
            <p:cNvPr id="4" name="TextBox 4"/>
            <p:cNvSpPr txBox="1"/>
            <p:nvPr/>
          </p:nvSpPr>
          <p:spPr>
            <a:xfrm>
              <a:off x="0" y="-76200"/>
              <a:ext cx="4816593" cy="3296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485203" y="-15875"/>
            <a:ext cx="9317593" cy="968375"/>
          </a:xfrm>
          <a:prstGeom prst="rect">
            <a:avLst/>
          </a:prstGeom>
        </p:spPr>
        <p:txBody>
          <a:bodyPr lIns="0" tIns="0" rIns="0" bIns="0" rtlCol="0" anchor="t">
            <a:spAutoFit/>
          </a:bodyP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“Survivor Diaries” Video</a:t>
            </a:r>
          </a:p>
        </p:txBody>
      </p:sp>
      <p:sp>
        <p:nvSpPr>
          <p:cNvPr id="7" name="TextBox 7"/>
          <p:cNvSpPr txBox="1"/>
          <p:nvPr/>
        </p:nvSpPr>
        <p:spPr>
          <a:xfrm>
            <a:off x="14869328" y="9389961"/>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2:45 minutes</a:t>
            </a:r>
          </a:p>
        </p:txBody>
      </p:sp>
      <p:sp>
        <p:nvSpPr>
          <p:cNvPr id="8" name="TextBox 8"/>
          <p:cNvSpPr txBox="1"/>
          <p:nvPr/>
        </p:nvSpPr>
        <p:spPr>
          <a:xfrm>
            <a:off x="6413242" y="9658565"/>
            <a:ext cx="5461516"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3sKSh4H2brY">
                  <a:extLst>
                    <a:ext uri="{A12FA001-AC4F-418D-AE19-62706E023703}">
                      <ahyp:hlinkClr xmlns:ahyp="http://schemas.microsoft.com/office/drawing/2018/hyperlinkcolor" val="tx"/>
                    </a:ext>
                  </a:extLst>
                </a:hlinkClick>
              </a:rPr>
              <a:t>https://www.youtube.com/watch?v=3sKSh4H2brY</a:t>
            </a:r>
          </a:p>
        </p:txBody>
      </p:sp>
      <p:pic>
        <p:nvPicPr>
          <p:cNvPr id="9" name="Online Media 8" title="Real-Life Stories - Survivor Diaries">
            <a:hlinkClick r:id="" action="ppaction://media"/>
            <a:extLst>
              <a:ext uri="{FF2B5EF4-FFF2-40B4-BE49-F238E27FC236}">
                <a16:creationId xmlns:a16="http://schemas.microsoft.com/office/drawing/2014/main" id="{F10117F4-E5B0-3561-CDFC-EDEBDC3B40C0}"/>
              </a:ext>
            </a:extLst>
          </p:cNvPr>
          <p:cNvPicPr>
            <a:picLocks noRot="1" noChangeAspect="1"/>
          </p:cNvPicPr>
          <p:nvPr>
            <a:videoFile r:link="rId1"/>
          </p:nvPr>
        </p:nvPicPr>
        <p:blipFill>
          <a:blip r:embed="rId4"/>
          <a:stretch>
            <a:fillRect/>
          </a:stretch>
        </p:blipFill>
        <p:spPr>
          <a:xfrm>
            <a:off x="2286000" y="1409700"/>
            <a:ext cx="13716000" cy="7743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109452"/>
            <a:ext cx="17412724"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NetSmartz “Survivor Diaries” Teacher Led Discussion Question</a:t>
            </a:r>
          </a:p>
        </p:txBody>
      </p:sp>
      <p:sp>
        <p:nvSpPr>
          <p:cNvPr id="6" name="TextBox 6"/>
          <p:cNvSpPr txBox="1"/>
          <p:nvPr/>
        </p:nvSpPr>
        <p:spPr>
          <a:xfrm>
            <a:off x="3705605" y="2917825"/>
            <a:ext cx="10876789" cy="42894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Ryan says, “I knew better than to meet in person with someone I’d met on the Internet,” but he continues the relationship online and gives out information about where he lives. </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How does the adult get him to do that?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628745" y="9764305"/>
            <a:ext cx="5030510"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kids">
                  <a:extLst>
                    <a:ext uri="{A12FA001-AC4F-418D-AE19-62706E023703}">
                      <ahyp:hlinkClr xmlns:ahyp="http://schemas.microsoft.com/office/drawing/2018/hyperlinkcolor" val="tx"/>
                    </a:ext>
                  </a:extLst>
                </a:hlinkClick>
              </a:rPr>
              <a:t>https://www.dhs.gov/know2protect/p2p/kids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identify a trusted adult that I can go to if something happens online that makes me feel uncomfortable or unsafe and to review the </a:t>
            </a:r>
            <a:r>
              <a:rPr lang="en-US" sz="3200" u="sng" dirty="0">
                <a:latin typeface="Calibri (MS)"/>
                <a:ea typeface="Calibri (MS)"/>
                <a:cs typeface="Calibri (MS)"/>
                <a:sym typeface="Calibri (MS)"/>
                <a:hlinkClick r:id="rId3"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resource with them.</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know2protect/k2p-kids-teens">
                  <a:extLst>
                    <a:ext uri="{A12FA001-AC4F-418D-AE19-62706E023703}">
                      <ahyp:hlinkClr xmlns:ahyp="http://schemas.microsoft.com/office/drawing/2018/hyperlinkcolor" val="tx"/>
                    </a:ext>
                  </a:extLst>
                </a:hlinkClick>
              </a:rPr>
              <a:t>K2P Kids &amp; Teens</a:t>
            </a:r>
            <a:r>
              <a:rPr lang="en-US" sz="3200" dirty="0">
                <a:latin typeface="Calibri (MS)"/>
                <a:ea typeface="Calibri (MS)"/>
                <a:cs typeface="Calibri (MS)"/>
                <a:sym typeface="Calibri (MS)"/>
                <a:hlinkClick r:id="rId4" tooltip="https://www.dhs.gov/know2protect/k2p-kids-teens">
                  <a:extLst>
                    <a:ext uri="{A12FA001-AC4F-418D-AE19-62706E023703}">
                      <ahyp:hlinkClr xmlns:ahyp="http://schemas.microsoft.com/office/drawing/2018/hyperlinkcolor" val="tx"/>
                    </a:ext>
                  </a:extLst>
                </a:hlinkClick>
              </a:rPr>
              <a:t> page</a:t>
            </a:r>
            <a:r>
              <a:rPr lang="en-US" sz="3200" dirty="0">
                <a:latin typeface="Calibri (MS)"/>
                <a:ea typeface="Calibri (MS)"/>
                <a:cs typeface="Calibri (MS)"/>
                <a:sym typeface="Calibri (MS)"/>
              </a:rPr>
              <a:t> with a parent or trusted adult and pick my favorite </a:t>
            </a:r>
            <a:r>
              <a:rPr lang="en-US" sz="3200" dirty="0" err="1">
                <a:latin typeface="Calibri (MS)"/>
                <a:ea typeface="Calibri (MS)"/>
                <a:cs typeface="Calibri (MS)"/>
                <a:sym typeface="Calibri (MS)"/>
              </a:rPr>
              <a:t>iGuardian</a:t>
            </a:r>
            <a:r>
              <a:rPr lang="en-US" sz="3200" dirty="0">
                <a:latin typeface="Calibri (MS)"/>
                <a:ea typeface="Calibri (MS)"/>
                <a:cs typeface="Calibri (MS)"/>
                <a:sym typeface="Calibri (MS)"/>
              </a:rPr>
              <a:t> character.</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work with a parent or trusted adult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solidFill>
                  <a:srgbClr val="000000"/>
                </a:solidFill>
                <a:latin typeface="Calibri (MS)"/>
                <a:ea typeface="Calibri (MS)"/>
                <a:cs typeface="Calibri (MS)"/>
                <a:sym typeface="Calibri (MS)"/>
              </a:rPr>
              <a:t>I pledge to review my friend lists with a parent or trusted adult, remove strangers and only accept friends I know in real life.</a:t>
            </a:r>
          </a:p>
          <a:p>
            <a:pPr marL="690881" lvl="1" indent="-345440" algn="l">
              <a:lnSpc>
                <a:spcPts val="4480"/>
              </a:lnSpc>
              <a:buAutoNum type="arabicPeriod"/>
            </a:pPr>
            <a:r>
              <a:rPr lang="en-US" sz="3200" dirty="0">
                <a:latin typeface="Calibri (MS)"/>
                <a:ea typeface="Calibri (MS)"/>
                <a:cs typeface="Calibri (MS)"/>
                <a:sym typeface="Calibri (MS)"/>
              </a:rPr>
              <a:t>I pledge to not create or share harmful content of myself or my peers online and to review the </a:t>
            </a:r>
            <a:r>
              <a:rPr lang="en-US" sz="3200" u="sng" dirty="0">
                <a:latin typeface="Calibri (MS)"/>
                <a:ea typeface="Calibri (MS)"/>
                <a:cs typeface="Calibri (MS)"/>
                <a:sym typeface="Calibri (MS)"/>
                <a:hlinkClick r:id="rId5" tooltip="https://www.dhs.gov/sites/default/files/2025-07/25_0801_k2p_p2p_peer-crimes-tweens.pdf">
                  <a:extLst>
                    <a:ext uri="{A12FA001-AC4F-418D-AE19-62706E023703}">
                      <ahyp:hlinkClr xmlns:ahyp="http://schemas.microsoft.com/office/drawing/2018/hyperlinkcolor" val="tx"/>
                    </a:ext>
                  </a:extLst>
                </a:hlinkClick>
              </a:rPr>
              <a:t>How2Spot Peer-on-Peer Risks: A Guide for Tweens</a:t>
            </a:r>
            <a:r>
              <a:rPr lang="en-US" sz="3200" dirty="0">
                <a:latin typeface="Calibri (MS)"/>
                <a:ea typeface="Calibri (MS)"/>
                <a:cs typeface="Calibri (MS)"/>
                <a:sym typeface="Calibri (MS)"/>
              </a:rPr>
              <a:t> resource with a parent or trusted adult.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38100"/>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628745" y="9764305"/>
            <a:ext cx="5030510"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kids">
                  <a:extLst>
                    <a:ext uri="{A12FA001-AC4F-418D-AE19-62706E023703}">
                      <ahyp:hlinkClr xmlns:ahyp="http://schemas.microsoft.com/office/drawing/2018/hyperlinkcolor" val="tx"/>
                    </a:ext>
                  </a:extLst>
                </a:hlinkClick>
              </a:rPr>
              <a:t>https://www.dhs.gov/know2protect/p2p/kids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059129" y="2941550"/>
            <a:ext cx="6169741" cy="61697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3190846" y="4111625"/>
            <a:ext cx="11906307" cy="1740220"/>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rPr>
              <a:t>Connect for Freedom </a:t>
            </a:r>
            <a:r>
              <a:rPr lang="en-US" sz="5000" u="sng" dirty="0">
                <a:latin typeface="Calibri (MS)"/>
                <a:ea typeface="Calibri (MS)"/>
                <a:cs typeface="Calibri (MS)"/>
                <a:sym typeface="Calibri (MS)"/>
                <a:hlinkClick r:id="rId2" tooltip="https://www.playfactile.com/lv5nudggh2">
                  <a:extLst>
                    <a:ext uri="{A12FA001-AC4F-418D-AE19-62706E023703}">
                      <ahyp:hlinkClr xmlns:ahyp="http://schemas.microsoft.com/office/drawing/2018/hyperlinkcolor" val="tx"/>
                    </a:ext>
                  </a:extLst>
                </a:hlinkClick>
              </a:rPr>
              <a:t>Online Safety Jeopardy</a:t>
            </a:r>
            <a:r>
              <a:rPr lang="en-US" sz="5000" dirty="0">
                <a:solidFill>
                  <a:srgbClr val="000000"/>
                </a:solidFill>
                <a:latin typeface="Calibri (MS)"/>
                <a:ea typeface="Calibri (MS)"/>
                <a:cs typeface="Calibri (MS)"/>
                <a:sym typeface="Calibri (M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missingkids.org/content/dam/netsmartz/downloadable/tipsheets/Think%20Before%20You%20Send.pdf"/>
          </p:cNvPr>
          <p:cNvSpPr/>
          <p:nvPr/>
        </p:nvSpPr>
        <p:spPr>
          <a:xfrm>
            <a:off x="3091340" y="1314570"/>
            <a:ext cx="12105321" cy="8399377"/>
          </a:xfrm>
          <a:custGeom>
            <a:avLst/>
            <a:gdLst/>
            <a:ahLst/>
            <a:cxnLst/>
            <a:rect l="l" t="t" r="r" b="b"/>
            <a:pathLst>
              <a:path w="12105321" h="8399377">
                <a:moveTo>
                  <a:pt x="0" y="0"/>
                </a:moveTo>
                <a:lnTo>
                  <a:pt x="12105320" y="0"/>
                </a:lnTo>
                <a:lnTo>
                  <a:pt x="12105320" y="8399377"/>
                </a:lnTo>
                <a:lnTo>
                  <a:pt x="0" y="8399377"/>
                </a:lnTo>
                <a:lnTo>
                  <a:pt x="0" y="0"/>
                </a:lnTo>
                <a:close/>
              </a:path>
            </a:pathLst>
          </a:custGeom>
          <a:blipFill>
            <a:blip r:embed="rId3"/>
            <a:stretch>
              <a:fillRect l="-2611" t="-4209" r="-2497"/>
            </a:stretch>
          </a:blipFill>
        </p:spPr>
        <p:txBody>
          <a:bodyPr/>
          <a:lstStyle/>
          <a:p>
            <a:endParaRPr lang="en-US"/>
          </a:p>
        </p:txBody>
      </p:sp>
      <p:grpSp>
        <p:nvGrpSpPr>
          <p:cNvPr id="3" name="Group 3"/>
          <p:cNvGrpSpPr/>
          <p:nvPr/>
        </p:nvGrpSpPr>
        <p:grpSpPr>
          <a:xfrm>
            <a:off x="0" y="0"/>
            <a:ext cx="18288000" cy="858923"/>
            <a:chOff x="0" y="0"/>
            <a:chExt cx="4816593" cy="226218"/>
          </a:xfrm>
        </p:grpSpPr>
        <p:sp>
          <p:nvSpPr>
            <p:cNvPr id="4" name="Freeform 4"/>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5" name="TextBox 5"/>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6" name="TextBox 6"/>
          <p:cNvSpPr txBox="1"/>
          <p:nvPr/>
        </p:nvSpPr>
        <p:spPr>
          <a:xfrm>
            <a:off x="0" y="-109452"/>
            <a:ext cx="18288000" cy="968375"/>
          </a:xfrm>
          <a:prstGeom prst="rect">
            <a:avLst/>
          </a:prstGeom>
        </p:spPr>
        <p:txBody>
          <a:bodyPr lIns="0" tIns="0" rIns="0" bIns="0" rtlCol="0" anchor="t">
            <a:spAutoFit/>
          </a:bodyPr>
          <a:lstStyle/>
          <a:p>
            <a:pPr algn="ctr">
              <a:lnSpc>
                <a:spcPts val="7000"/>
              </a:lnSpc>
            </a:pPr>
            <a:r>
              <a:rPr lang="en-US" sz="5000" b="1">
                <a:solidFill>
                  <a:srgbClr val="FFFFFF"/>
                </a:solidFill>
                <a:latin typeface="Calibri (MS) Bold"/>
                <a:ea typeface="Calibri (MS) Bold"/>
                <a:cs typeface="Calibri (MS) Bold"/>
                <a:sym typeface="Calibri (MS) Bold"/>
              </a:rPr>
              <a:t>Lesson Handout from NetSmartz</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962376" y="7242299"/>
            <a:ext cx="8363248"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rPr>
              <a:t>NetSmartz</a:t>
            </a:r>
            <a:r>
              <a:rPr lang="en-US" sz="3600" u="sng" dirty="0">
                <a:latin typeface="Calibri (MS)"/>
                <a:ea typeface="Calibri (MS)"/>
                <a:cs typeface="Calibri (MS)"/>
                <a:sym typeface="Calibri (MS)"/>
              </a:rPr>
              <a:t> </a:t>
            </a:r>
            <a:r>
              <a:rPr lang="en-US" sz="3600" u="sng" dirty="0">
                <a:latin typeface="Calibri (MS)"/>
                <a:ea typeface="Calibri (MS)"/>
                <a:cs typeface="Calibri (MS)"/>
                <a:sym typeface="Calibri (MS)"/>
                <a:hlinkClick r:id="rId2" tooltip="https://www.missingkids.org/content/dam/netsmartz/downloadable/tipsheets/Think%20Before%20You%20Send.pdf">
                  <a:extLst>
                    <a:ext uri="{A12FA001-AC4F-418D-AE19-62706E023703}">
                      <ahyp:hlinkClr xmlns:ahyp="http://schemas.microsoft.com/office/drawing/2018/hyperlinkcolor" val="tx"/>
                    </a:ext>
                  </a:extLst>
                </a:hlinkClick>
              </a:rPr>
              <a:t>“Think Before You Send” Handout</a:t>
            </a:r>
          </a:p>
        </p:txBody>
      </p:sp>
      <p:sp>
        <p:nvSpPr>
          <p:cNvPr id="4" name="TextBox 4"/>
          <p:cNvSpPr txBox="1"/>
          <p:nvPr/>
        </p:nvSpPr>
        <p:spPr>
          <a:xfrm>
            <a:off x="5958245" y="1281554"/>
            <a:ext cx="6601301"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hlinkClick r:id="rId3" tooltip="https://www.youtube.com/watch?v=d5b1XZAkTIk">
                  <a:extLst>
                    <a:ext uri="{A12FA001-AC4F-418D-AE19-62706E023703}">
                      <ahyp:hlinkClr xmlns:ahyp="http://schemas.microsoft.com/office/drawing/2018/hyperlinkcolor" val="tx"/>
                    </a:ext>
                  </a:extLst>
                </a:hlinkClick>
              </a:rPr>
              <a:t>NetSmartz</a:t>
            </a:r>
            <a:r>
              <a:rPr lang="en-US" sz="3600" u="sng" dirty="0">
                <a:latin typeface="Calibri (MS)"/>
                <a:ea typeface="Calibri (MS)"/>
                <a:cs typeface="Calibri (MS)"/>
                <a:sym typeface="Calibri (MS)"/>
                <a:hlinkClick r:id="rId3" tooltip="https://www.youtube.com/watch?v=d5b1XZAkTIk">
                  <a:extLst>
                    <a:ext uri="{A12FA001-AC4F-418D-AE19-62706E023703}">
                      <ahyp:hlinkClr xmlns:ahyp="http://schemas.microsoft.com/office/drawing/2018/hyperlinkcolor" val="tx"/>
                    </a:ext>
                  </a:extLst>
                </a:hlinkClick>
              </a:rPr>
              <a:t> "Your Photo Fate" Video</a:t>
            </a:r>
          </a:p>
        </p:txBody>
      </p:sp>
      <p:sp>
        <p:nvSpPr>
          <p:cNvPr id="5" name="TextBox 5"/>
          <p:cNvSpPr txBox="1"/>
          <p:nvPr/>
        </p:nvSpPr>
        <p:spPr>
          <a:xfrm>
            <a:off x="5836206" y="2984624"/>
            <a:ext cx="6533079" cy="602794"/>
          </a:xfrm>
          <a:prstGeom prst="rect">
            <a:avLst/>
          </a:prstGeom>
        </p:spPr>
        <p:txBody>
          <a:bodyPr lIns="0" tIns="0" rIns="0" bIns="0" rtlCol="0" anchor="t">
            <a:spAutoFit/>
          </a:bodyPr>
          <a:lstStyle/>
          <a:p>
            <a:pPr algn="ctr">
              <a:lnSpc>
                <a:spcPts val="5040"/>
              </a:lnSpc>
            </a:pPr>
            <a:r>
              <a:rPr lang="en-US" sz="3600" u="sng" dirty="0" err="1">
                <a:latin typeface="Calibri (MS)"/>
                <a:ea typeface="Calibri (MS)"/>
                <a:cs typeface="Calibri (MS)"/>
                <a:sym typeface="Calibri (MS)"/>
              </a:rPr>
              <a:t>NetSmartz</a:t>
            </a:r>
            <a:r>
              <a:rPr lang="en-US" sz="3600" u="sng" dirty="0">
                <a:latin typeface="Calibri (MS)"/>
                <a:ea typeface="Calibri (MS)"/>
                <a:cs typeface="Calibri (MS)"/>
                <a:sym typeface="Calibri (MS)"/>
              </a:rPr>
              <a:t> </a:t>
            </a:r>
            <a:r>
              <a:rPr lang="en-US" sz="3600" u="sng" dirty="0">
                <a:latin typeface="Calibri (MS)"/>
                <a:ea typeface="Calibri (MS)"/>
                <a:cs typeface="Calibri (MS)"/>
                <a:sym typeface="Calibri (MS)"/>
                <a:hlinkClick r:id="rId4" tooltip="https://www.youtube.com/watch?v=3sKSh4H2brY">
                  <a:extLst>
                    <a:ext uri="{A12FA001-AC4F-418D-AE19-62706E023703}">
                      <ahyp:hlinkClr xmlns:ahyp="http://schemas.microsoft.com/office/drawing/2018/hyperlinkcolor" val="tx"/>
                    </a:ext>
                  </a:extLst>
                </a:hlinkClick>
              </a:rPr>
              <a:t>“Survivor Diaries” Video</a:t>
            </a:r>
          </a:p>
        </p:txBody>
      </p:sp>
      <p:sp>
        <p:nvSpPr>
          <p:cNvPr id="6" name="TextBox 6"/>
          <p:cNvSpPr txBox="1"/>
          <p:nvPr/>
        </p:nvSpPr>
        <p:spPr>
          <a:xfrm>
            <a:off x="4940796" y="8093834"/>
            <a:ext cx="83238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rPr>
              <a:t>Connect for Freedom </a:t>
            </a:r>
            <a:r>
              <a:rPr lang="en-US" sz="3600" u="sng" dirty="0">
                <a:latin typeface="Calibri (MS)"/>
                <a:ea typeface="Calibri (MS)"/>
                <a:cs typeface="Calibri (MS)"/>
                <a:sym typeface="Calibri (MS)"/>
                <a:hlinkClick r:id="rId5" tooltip="https://www.playfactile.com/lv5nudggh2">
                  <a:extLst>
                    <a:ext uri="{A12FA001-AC4F-418D-AE19-62706E023703}">
                      <ahyp:hlinkClr xmlns:ahyp="http://schemas.microsoft.com/office/drawing/2018/hyperlinkcolor" val="tx"/>
                    </a:ext>
                  </a:extLst>
                </a:hlinkClick>
              </a:rPr>
              <a:t>Online Safety Jeopardy</a:t>
            </a:r>
          </a:p>
        </p:txBody>
      </p:sp>
      <p:sp>
        <p:nvSpPr>
          <p:cNvPr id="7" name="TextBox 7"/>
          <p:cNvSpPr txBox="1"/>
          <p:nvPr/>
        </p:nvSpPr>
        <p:spPr>
          <a:xfrm>
            <a:off x="4798338" y="2133089"/>
            <a:ext cx="8691325" cy="602794"/>
          </a:xfrm>
          <a:prstGeom prst="rect">
            <a:avLst/>
          </a:prstGeom>
        </p:spPr>
        <p:txBody>
          <a:bodyPr lIns="0" tIns="0" rIns="0" bIns="0" rtlCol="0" anchor="t">
            <a:spAutoFit/>
          </a:bodyPr>
          <a:lstStyle/>
          <a:p>
            <a:pPr algn="ctr">
              <a:lnSpc>
                <a:spcPts val="5040"/>
              </a:lnSpc>
              <a:spcBef>
                <a:spcPct val="0"/>
              </a:spcBef>
            </a:pPr>
            <a:r>
              <a:rPr lang="en-US" sz="3600" u="sng" dirty="0" err="1">
                <a:latin typeface="Calibri (MS)"/>
                <a:ea typeface="Calibri (MS)"/>
                <a:cs typeface="Calibri (MS)"/>
                <a:sym typeface="Calibri (MS)"/>
                <a:hlinkClick r:id="rId6" tooltip="https://www.missingkids.org/content/dam/netsmartz/downloadable/discussion-guides/your-photo-fate-discussion-guide.pdf">
                  <a:extLst>
                    <a:ext uri="{A12FA001-AC4F-418D-AE19-62706E023703}">
                      <ahyp:hlinkClr xmlns:ahyp="http://schemas.microsoft.com/office/drawing/2018/hyperlinkcolor" val="tx"/>
                    </a:ext>
                  </a:extLst>
                </a:hlinkClick>
              </a:rPr>
              <a:t>NetSmartz</a:t>
            </a:r>
            <a:r>
              <a:rPr lang="en-US" sz="3600" u="sng" dirty="0">
                <a:latin typeface="Calibri (MS)"/>
                <a:ea typeface="Calibri (MS)"/>
                <a:cs typeface="Calibri (MS)"/>
                <a:sym typeface="Calibri (MS)"/>
                <a:hlinkClick r:id="rId6" tooltip="https://www.missingkids.org/content/dam/netsmartz/downloadable/discussion-guides/your-photo-fate-discussion-guide.pdf">
                  <a:extLst>
                    <a:ext uri="{A12FA001-AC4F-418D-AE19-62706E023703}">
                      <ahyp:hlinkClr xmlns:ahyp="http://schemas.microsoft.com/office/drawing/2018/hyperlinkcolor" val="tx"/>
                    </a:ext>
                  </a:extLst>
                </a:hlinkClick>
              </a:rPr>
              <a:t> “Your Photo Fate” Discussion Guide</a:t>
            </a:r>
          </a:p>
        </p:txBody>
      </p:sp>
      <p:sp>
        <p:nvSpPr>
          <p:cNvPr id="8" name="TextBox 8"/>
          <p:cNvSpPr txBox="1"/>
          <p:nvPr/>
        </p:nvSpPr>
        <p:spPr>
          <a:xfrm>
            <a:off x="5856982" y="4687694"/>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9" name="TextBox 9"/>
          <p:cNvSpPr txBox="1"/>
          <p:nvPr/>
        </p:nvSpPr>
        <p:spPr>
          <a:xfrm>
            <a:off x="5721846" y="3836159"/>
            <a:ext cx="70740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know2protect/p2p/kids">
                  <a:extLst>
                    <a:ext uri="{A12FA001-AC4F-418D-AE19-62706E023703}">
                      <ahyp:hlinkClr xmlns:ahyp="http://schemas.microsoft.com/office/drawing/2018/hyperlinkcolor" val="tx"/>
                    </a:ext>
                  </a:extLst>
                </a:hlinkClick>
              </a:rPr>
              <a:t>know2protect Pledge2Protect for Kids</a:t>
            </a:r>
          </a:p>
        </p:txBody>
      </p:sp>
      <p:sp>
        <p:nvSpPr>
          <p:cNvPr id="10" name="TextBox 10"/>
          <p:cNvSpPr txBox="1"/>
          <p:nvPr/>
        </p:nvSpPr>
        <p:spPr>
          <a:xfrm>
            <a:off x="6150471" y="5539229"/>
            <a:ext cx="590454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know2protect/k2p-kids-teens">
                  <a:extLst>
                    <a:ext uri="{A12FA001-AC4F-418D-AE19-62706E023703}">
                      <ahyp:hlinkClr xmlns:ahyp="http://schemas.microsoft.com/office/drawing/2018/hyperlinkcolor" val="tx"/>
                    </a:ext>
                  </a:extLst>
                </a:hlinkClick>
              </a:rPr>
              <a:t>know2protect K2P Kids &amp; Teens</a:t>
            </a:r>
          </a:p>
        </p:txBody>
      </p:sp>
      <p:sp>
        <p:nvSpPr>
          <p:cNvPr id="11" name="TextBox 11"/>
          <p:cNvSpPr txBox="1"/>
          <p:nvPr/>
        </p:nvSpPr>
        <p:spPr>
          <a:xfrm>
            <a:off x="4976795" y="6390764"/>
            <a:ext cx="856420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sites/default/files/2025-07/25_0801_k2p_p2p_peer-crimes-tweens.pdf">
                  <a:extLst>
                    <a:ext uri="{A12FA001-AC4F-418D-AE19-62706E023703}">
                      <ahyp:hlinkClr xmlns:ahyp="http://schemas.microsoft.com/office/drawing/2018/hyperlinkcolor" val="tx"/>
                    </a:ext>
                  </a:extLst>
                </a:hlinkClick>
              </a:rPr>
              <a:t>know2protect How2Spot Peer-on-Peer Risks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495805" y="3852639"/>
            <a:ext cx="10785023" cy="25292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Online enticement: </a:t>
            </a:r>
            <a:r>
              <a:rPr lang="en-US" sz="2799">
                <a:solidFill>
                  <a:srgbClr val="000000"/>
                </a:solidFill>
                <a:latin typeface="Calibri (MS)"/>
                <a:ea typeface="Calibri (MS)"/>
                <a:cs typeface="Calibri (MS)"/>
                <a:sym typeface="Calibri (MS)"/>
              </a:rPr>
              <a:t>communicating with someone believed to be a minor via the internet with the intent to commit a sexual offense or abduction.</a:t>
            </a:r>
          </a:p>
          <a:p>
            <a:pPr algn="ctr">
              <a:lnSpc>
                <a:spcPts val="3919"/>
              </a:lnSpc>
            </a:pPr>
            <a:endParaRPr lang="en-US" sz="2799">
              <a:solidFill>
                <a:srgbClr val="000000"/>
              </a:solidFill>
              <a:latin typeface="Calibri (MS)"/>
              <a:ea typeface="Calibri (MS)"/>
              <a:cs typeface="Calibri (MS)"/>
              <a:sym typeface="Calibri (MS)"/>
            </a:endParaRPr>
          </a:p>
          <a:p>
            <a:pPr algn="ctr">
              <a:lnSpc>
                <a:spcPts val="3919"/>
              </a:lnSpc>
            </a:pPr>
            <a:r>
              <a:rPr lang="en-US" sz="2799">
                <a:solidFill>
                  <a:srgbClr val="000000"/>
                </a:solidFill>
                <a:latin typeface="Calibri (MS)"/>
                <a:ea typeface="Calibri (MS)"/>
                <a:cs typeface="Calibri (MS)"/>
                <a:sym typeface="Calibri (MS)"/>
              </a:rPr>
              <a:t>Online enticement is different from cyberbullying because</a:t>
            </a:r>
          </a:p>
          <a:p>
            <a:pPr algn="ctr">
              <a:lnSpc>
                <a:spcPts val="3919"/>
              </a:lnSpc>
            </a:pPr>
            <a:r>
              <a:rPr lang="en-US" sz="2799">
                <a:solidFill>
                  <a:srgbClr val="000000"/>
                </a:solidFill>
                <a:latin typeface="Calibri (MS)"/>
                <a:ea typeface="Calibri (MS)"/>
                <a:cs typeface="Calibri (MS)"/>
                <a:sym typeface="Calibri (MS)"/>
              </a:rPr>
              <a:t>it involves the </a:t>
            </a:r>
            <a:r>
              <a:rPr lang="en-US" sz="2799" b="1">
                <a:solidFill>
                  <a:srgbClr val="000000"/>
                </a:solidFill>
                <a:latin typeface="Calibri (MS) Bold"/>
                <a:ea typeface="Calibri (MS) Bold"/>
                <a:cs typeface="Calibri (MS) Bold"/>
                <a:sym typeface="Calibri (MS) Bold"/>
              </a:rPr>
              <a:t>intent</a:t>
            </a:r>
            <a:r>
              <a:rPr lang="en-US" sz="2799">
                <a:solidFill>
                  <a:srgbClr val="000000"/>
                </a:solidFill>
                <a:latin typeface="Calibri (MS)"/>
                <a:ea typeface="Calibri (MS)"/>
                <a:cs typeface="Calibri (MS)"/>
                <a:sym typeface="Calibri (MS)"/>
              </a:rPr>
              <a:t> to commit a sexual offense or abduction.</a:t>
            </a:r>
          </a:p>
        </p:txBody>
      </p:sp>
      <p:sp>
        <p:nvSpPr>
          <p:cNvPr id="10" name="TextBox 10"/>
          <p:cNvSpPr txBox="1"/>
          <p:nvPr/>
        </p:nvSpPr>
        <p:spPr>
          <a:xfrm>
            <a:off x="3591571" y="7758525"/>
            <a:ext cx="5757267"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Text you compliments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Talk about personal/intimate topics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Send you gifts</a:t>
            </a:r>
          </a:p>
        </p:txBody>
      </p:sp>
      <p:sp>
        <p:nvSpPr>
          <p:cNvPr id="11" name="TextBox 11"/>
          <p:cNvSpPr txBox="1"/>
          <p:nvPr/>
        </p:nvSpPr>
        <p:spPr>
          <a:xfrm>
            <a:off x="5789748" y="6743794"/>
            <a:ext cx="6531173" cy="548006"/>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Someone trying to groom you online might: </a:t>
            </a:r>
          </a:p>
        </p:txBody>
      </p:sp>
      <p:sp>
        <p:nvSpPr>
          <p:cNvPr id="12" name="TextBox 12"/>
          <p:cNvSpPr txBox="1"/>
          <p:nvPr/>
        </p:nvSpPr>
        <p:spPr>
          <a:xfrm>
            <a:off x="10272471" y="7758525"/>
            <a:ext cx="6404967"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Ask you to keep your relationship secret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Talk negatively about others in your life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Ask you for sexual images of yourself</a:t>
            </a:r>
          </a:p>
        </p:txBody>
      </p:sp>
      <p:sp>
        <p:nvSpPr>
          <p:cNvPr id="13" name="TextBox 13"/>
          <p:cNvSpPr txBox="1"/>
          <p:nvPr/>
        </p:nvSpPr>
        <p:spPr>
          <a:xfrm>
            <a:off x="6556168" y="1063987"/>
            <a:ext cx="5476518"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Type of content to never post online:</a:t>
            </a:r>
          </a:p>
        </p:txBody>
      </p:sp>
      <p:sp>
        <p:nvSpPr>
          <p:cNvPr id="14" name="TextBox 14"/>
          <p:cNvSpPr txBox="1"/>
          <p:nvPr/>
        </p:nvSpPr>
        <p:spPr>
          <a:xfrm>
            <a:off x="10524476" y="1851115"/>
            <a:ext cx="6160145"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Harmful/abusive words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Threats to someone’s safety</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Racist, sexist, and prejudiced language</a:t>
            </a:r>
          </a:p>
        </p:txBody>
      </p:sp>
      <p:sp>
        <p:nvSpPr>
          <p:cNvPr id="15" name="TextBox 15"/>
          <p:cNvSpPr txBox="1"/>
          <p:nvPr/>
        </p:nvSpPr>
        <p:spPr>
          <a:xfrm>
            <a:off x="4236812" y="1856834"/>
            <a:ext cx="4075658" cy="15386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Images of alcohol/drugs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Sexual content</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Profanity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1705610"/>
            <a:ext cx="10774013" cy="80568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Safety</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NetSmartz “Your Photo Fate” Video (2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Guide</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Online Enticement</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Online Enticement vs. Bullying</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Statistics</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Grooming Tactics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 NetSmartz “Survivor Diaries” Video (3 min.)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the Pledge2Protect</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NCMEC Handout: Think Before You Send</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1254839"/>
            <a:ext cx="4564398" cy="5167075"/>
          </a:xfrm>
          <a:custGeom>
            <a:avLst/>
            <a:gdLst/>
            <a:ahLst/>
            <a:cxnLst/>
            <a:rect l="l" t="t" r="r" b="b"/>
            <a:pathLst>
              <a:path w="4564398" h="5167075">
                <a:moveTo>
                  <a:pt x="0" y="0"/>
                </a:moveTo>
                <a:lnTo>
                  <a:pt x="4564397" y="0"/>
                </a:lnTo>
                <a:lnTo>
                  <a:pt x="4564397" y="5167074"/>
                </a:lnTo>
                <a:lnTo>
                  <a:pt x="0" y="5167074"/>
                </a:lnTo>
                <a:lnTo>
                  <a:pt x="0" y="0"/>
                </a:lnTo>
                <a:close/>
              </a:path>
            </a:pathLst>
          </a:custGeom>
          <a:blipFill>
            <a:blip r:embed="rId2"/>
            <a:stretch>
              <a:fillRect t="-18687" r="-2906" b="-3710"/>
            </a:stretch>
          </a:blipFill>
        </p:spPr>
        <p:txBody>
          <a:bodyPr/>
          <a:lstStyle/>
          <a:p>
            <a:endParaRPr lang="en-US"/>
          </a:p>
        </p:txBody>
      </p:sp>
      <p:sp>
        <p:nvSpPr>
          <p:cNvPr id="7" name="TextBox 7"/>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8" name="TextBox 8"/>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3971"/>
            <a:chOff x="0" y="0"/>
            <a:chExt cx="4816593" cy="206478"/>
          </a:xfrm>
        </p:grpSpPr>
        <p:sp>
          <p:nvSpPr>
            <p:cNvPr id="3" name="Freeform 3"/>
            <p:cNvSpPr/>
            <p:nvPr/>
          </p:nvSpPr>
          <p:spPr>
            <a:xfrm>
              <a:off x="0" y="0"/>
              <a:ext cx="4816592" cy="206478"/>
            </a:xfrm>
            <a:custGeom>
              <a:avLst/>
              <a:gdLst/>
              <a:ahLst/>
              <a:cxnLst/>
              <a:rect l="l" t="t" r="r" b="b"/>
              <a:pathLst>
                <a:path w="4816592" h="206478">
                  <a:moveTo>
                    <a:pt x="0" y="0"/>
                  </a:moveTo>
                  <a:lnTo>
                    <a:pt x="4816592" y="0"/>
                  </a:lnTo>
                  <a:lnTo>
                    <a:pt x="4816592" y="206478"/>
                  </a:lnTo>
                  <a:lnTo>
                    <a:pt x="0" y="206478"/>
                  </a:lnTo>
                  <a:close/>
                </a:path>
              </a:pathLst>
            </a:custGeom>
            <a:solidFill>
              <a:srgbClr val="0C938B"/>
            </a:solidFill>
          </p:spPr>
          <p:txBody>
            <a:bodyPr/>
            <a:lstStyle/>
            <a:p>
              <a:endParaRPr lang="en-US"/>
            </a:p>
          </p:txBody>
        </p:sp>
        <p:sp>
          <p:nvSpPr>
            <p:cNvPr id="4" name="TextBox 4"/>
            <p:cNvSpPr txBox="1"/>
            <p:nvPr/>
          </p:nvSpPr>
          <p:spPr>
            <a:xfrm>
              <a:off x="0" y="-76200"/>
              <a:ext cx="4816593" cy="28267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60059" y="1979945"/>
            <a:ext cx="3279087" cy="6678630"/>
          </a:xfrm>
          <a:custGeom>
            <a:avLst/>
            <a:gdLst/>
            <a:ahLst/>
            <a:cxnLst/>
            <a:rect l="l" t="t" r="r" b="b"/>
            <a:pathLst>
              <a:path w="3279087" h="6678630">
                <a:moveTo>
                  <a:pt x="0" y="0"/>
                </a:moveTo>
                <a:lnTo>
                  <a:pt x="3279087" y="0"/>
                </a:lnTo>
                <a:lnTo>
                  <a:pt x="3279087" y="6678631"/>
                </a:lnTo>
                <a:lnTo>
                  <a:pt x="0" y="6678631"/>
                </a:lnTo>
                <a:lnTo>
                  <a:pt x="0" y="0"/>
                </a:lnTo>
                <a:close/>
              </a:path>
            </a:pathLst>
          </a:custGeom>
          <a:blipFill>
            <a:blip r:embed="rId2"/>
            <a:stretch>
              <a:fillRect/>
            </a:stretch>
          </a:blipFill>
        </p:spPr>
        <p:txBody>
          <a:bodyPr/>
          <a:lstStyle/>
          <a:p>
            <a:endParaRPr lang="en-US"/>
          </a:p>
        </p:txBody>
      </p:sp>
      <p:sp>
        <p:nvSpPr>
          <p:cNvPr id="6" name="Freeform 6"/>
          <p:cNvSpPr/>
          <p:nvPr/>
        </p:nvSpPr>
        <p:spPr>
          <a:xfrm>
            <a:off x="6754940" y="1979945"/>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828599" y="3763847"/>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14616" y="3830522"/>
            <a:ext cx="1177702" cy="740881"/>
          </a:xfrm>
          <a:custGeom>
            <a:avLst/>
            <a:gdLst/>
            <a:ahLst/>
            <a:cxnLst/>
            <a:rect l="l" t="t" r="r" b="b"/>
            <a:pathLst>
              <a:path w="1177702" h="740881">
                <a:moveTo>
                  <a:pt x="0" y="0"/>
                </a:moveTo>
                <a:lnTo>
                  <a:pt x="1177702" y="0"/>
                </a:lnTo>
                <a:lnTo>
                  <a:pt x="1177702" y="740882"/>
                </a:lnTo>
                <a:lnTo>
                  <a:pt x="0" y="7408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7007524" y="2192756"/>
            <a:ext cx="1263618" cy="477016"/>
          </a:xfrm>
          <a:custGeom>
            <a:avLst/>
            <a:gdLst/>
            <a:ahLst/>
            <a:cxnLst/>
            <a:rect l="l" t="t" r="r" b="b"/>
            <a:pathLst>
              <a:path w="1263618" h="477016">
                <a:moveTo>
                  <a:pt x="0" y="0"/>
                </a:moveTo>
                <a:lnTo>
                  <a:pt x="1263618" y="0"/>
                </a:lnTo>
                <a:lnTo>
                  <a:pt x="1263618" y="477016"/>
                </a:lnTo>
                <a:lnTo>
                  <a:pt x="0" y="477016"/>
                </a:lnTo>
                <a:lnTo>
                  <a:pt x="0" y="0"/>
                </a:lnTo>
                <a:close/>
              </a:path>
            </a:pathLst>
          </a:custGeom>
          <a:blipFill>
            <a:blip r:embed="rId7"/>
            <a:stretch>
              <a:fillRect/>
            </a:stretch>
          </a:blipFill>
        </p:spPr>
        <p:txBody>
          <a:bodyPr/>
          <a:lstStyle/>
          <a:p>
            <a:endParaRPr lang="en-US"/>
          </a:p>
        </p:txBody>
      </p:sp>
      <p:sp>
        <p:nvSpPr>
          <p:cNvPr id="10" name="Freeform 10"/>
          <p:cNvSpPr/>
          <p:nvPr/>
        </p:nvSpPr>
        <p:spPr>
          <a:xfrm>
            <a:off x="6754940" y="5353149"/>
            <a:ext cx="1768786" cy="1379653"/>
          </a:xfrm>
          <a:custGeom>
            <a:avLst/>
            <a:gdLst/>
            <a:ahLst/>
            <a:cxnLst/>
            <a:rect l="l" t="t" r="r" b="b"/>
            <a:pathLst>
              <a:path w="1768786" h="1379653">
                <a:moveTo>
                  <a:pt x="0" y="0"/>
                </a:moveTo>
                <a:lnTo>
                  <a:pt x="1768785" y="0"/>
                </a:lnTo>
                <a:lnTo>
                  <a:pt x="1768785" y="1379653"/>
                </a:lnTo>
                <a:lnTo>
                  <a:pt x="0" y="137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7095024" y="5410888"/>
            <a:ext cx="955267" cy="798951"/>
          </a:xfrm>
          <a:custGeom>
            <a:avLst/>
            <a:gdLst/>
            <a:ahLst/>
            <a:cxnLst/>
            <a:rect l="l" t="t" r="r" b="b"/>
            <a:pathLst>
              <a:path w="955267" h="798951">
                <a:moveTo>
                  <a:pt x="0" y="0"/>
                </a:moveTo>
                <a:lnTo>
                  <a:pt x="955267" y="0"/>
                </a:lnTo>
                <a:lnTo>
                  <a:pt x="955267" y="798951"/>
                </a:lnTo>
                <a:lnTo>
                  <a:pt x="0" y="7989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flipH="1">
            <a:off x="1028700" y="6416866"/>
            <a:ext cx="1768786" cy="1379653"/>
          </a:xfrm>
          <a:custGeom>
            <a:avLst/>
            <a:gdLst/>
            <a:ahLst/>
            <a:cxnLst/>
            <a:rect l="l" t="t" r="r" b="b"/>
            <a:pathLst>
              <a:path w="1768786" h="1379653">
                <a:moveTo>
                  <a:pt x="1768786" y="0"/>
                </a:moveTo>
                <a:lnTo>
                  <a:pt x="0" y="0"/>
                </a:lnTo>
                <a:lnTo>
                  <a:pt x="0" y="1379653"/>
                </a:lnTo>
                <a:lnTo>
                  <a:pt x="1768786" y="1379653"/>
                </a:lnTo>
                <a:lnTo>
                  <a:pt x="176878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58992" y="6633105"/>
            <a:ext cx="501017" cy="501017"/>
          </a:xfrm>
          <a:custGeom>
            <a:avLst/>
            <a:gdLst/>
            <a:ahLst/>
            <a:cxnLst/>
            <a:rect l="l" t="t" r="r" b="b"/>
            <a:pathLst>
              <a:path w="501017" h="501017">
                <a:moveTo>
                  <a:pt x="0" y="0"/>
                </a:moveTo>
                <a:lnTo>
                  <a:pt x="501017" y="0"/>
                </a:lnTo>
                <a:lnTo>
                  <a:pt x="501017" y="501018"/>
                </a:lnTo>
                <a:lnTo>
                  <a:pt x="0" y="5010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TextBox 14"/>
          <p:cNvSpPr txBox="1"/>
          <p:nvPr/>
        </p:nvSpPr>
        <p:spPr>
          <a:xfrm>
            <a:off x="6339146" y="-92075"/>
            <a:ext cx="5609708"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a:t>
            </a:r>
          </a:p>
        </p:txBody>
      </p:sp>
      <p:sp>
        <p:nvSpPr>
          <p:cNvPr id="15" name="TextBox 15"/>
          <p:cNvSpPr txBox="1"/>
          <p:nvPr/>
        </p:nvSpPr>
        <p:spPr>
          <a:xfrm>
            <a:off x="1114616" y="6656602"/>
            <a:ext cx="952202" cy="377824"/>
          </a:xfrm>
          <a:prstGeom prst="rect">
            <a:avLst/>
          </a:prstGeom>
        </p:spPr>
        <p:txBody>
          <a:bodyPr lIns="0" tIns="0" rIns="0" bIns="0" rtlCol="0" anchor="t">
            <a:spAutoFit/>
          </a:bodyPr>
          <a:lstStyle/>
          <a:p>
            <a:pPr algn="ctr">
              <a:lnSpc>
                <a:spcPts val="2800"/>
              </a:lnSpc>
            </a:pPr>
            <a:r>
              <a:rPr lang="en-US" sz="2000">
                <a:solidFill>
                  <a:srgbClr val="000000"/>
                </a:solidFill>
                <a:latin typeface="Calibri (MS)"/>
                <a:ea typeface="Calibri (MS)"/>
                <a:cs typeface="Calibri (MS)"/>
                <a:sym typeface="Calibri (MS)"/>
              </a:rPr>
              <a:t>Show me</a:t>
            </a:r>
          </a:p>
        </p:txBody>
      </p:sp>
      <p:sp>
        <p:nvSpPr>
          <p:cNvPr id="16" name="TextBox 16"/>
          <p:cNvSpPr txBox="1"/>
          <p:nvPr/>
        </p:nvSpPr>
        <p:spPr>
          <a:xfrm>
            <a:off x="10322539" y="3190414"/>
            <a:ext cx="6503715" cy="5915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Images of alcohol/drugs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Sexual content</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Profanity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Harmful/abusive words</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Threats to someone’s safety</a:t>
            </a:r>
          </a:p>
          <a:p>
            <a:pPr algn="ctr">
              <a:lnSpc>
                <a:spcPts val="4200"/>
              </a:lnSpc>
            </a:pPr>
            <a:endParaRPr lang="en-US" sz="3000" b="1">
              <a:solidFill>
                <a:srgbClr val="000000"/>
              </a:solidFill>
              <a:latin typeface="Calibri (MS) Bold"/>
              <a:ea typeface="Calibri (MS) Bold"/>
              <a:cs typeface="Calibri (MS) Bold"/>
              <a:sym typeface="Calibri (MS) Bold"/>
            </a:endParaRPr>
          </a:p>
          <a:p>
            <a:pPr algn="ctr">
              <a:lnSpc>
                <a:spcPts val="4200"/>
              </a:lnSpc>
            </a:pPr>
            <a:r>
              <a:rPr lang="en-US" sz="3000" b="1">
                <a:solidFill>
                  <a:srgbClr val="000000"/>
                </a:solidFill>
                <a:latin typeface="Calibri (MS) Bold"/>
                <a:ea typeface="Calibri (MS) Bold"/>
                <a:cs typeface="Calibri (MS) Bold"/>
                <a:sym typeface="Calibri (MS) Bold"/>
              </a:rPr>
              <a:t>Racist, sexist, and prejudiced language</a:t>
            </a:r>
          </a:p>
        </p:txBody>
      </p:sp>
      <p:sp>
        <p:nvSpPr>
          <p:cNvPr id="17" name="TextBox 17"/>
          <p:cNvSpPr txBox="1"/>
          <p:nvPr/>
        </p:nvSpPr>
        <p:spPr>
          <a:xfrm>
            <a:off x="10080016" y="1573631"/>
            <a:ext cx="6988761"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You should always be careful of what you post online. You should never post: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30275"/>
            <a:chOff x="0" y="0"/>
            <a:chExt cx="4816593" cy="245011"/>
          </a:xfrm>
        </p:grpSpPr>
        <p:sp>
          <p:nvSpPr>
            <p:cNvPr id="3" name="Freeform 3"/>
            <p:cNvSpPr/>
            <p:nvPr/>
          </p:nvSpPr>
          <p:spPr>
            <a:xfrm>
              <a:off x="0" y="0"/>
              <a:ext cx="4816592" cy="245011"/>
            </a:xfrm>
            <a:custGeom>
              <a:avLst/>
              <a:gdLst/>
              <a:ahLst/>
              <a:cxnLst/>
              <a:rect l="l" t="t" r="r" b="b"/>
              <a:pathLst>
                <a:path w="4816592" h="245011">
                  <a:moveTo>
                    <a:pt x="0" y="0"/>
                  </a:moveTo>
                  <a:lnTo>
                    <a:pt x="4816592" y="0"/>
                  </a:lnTo>
                  <a:lnTo>
                    <a:pt x="4816592" y="245011"/>
                  </a:lnTo>
                  <a:lnTo>
                    <a:pt x="0" y="245011"/>
                  </a:lnTo>
                  <a:close/>
                </a:path>
              </a:pathLst>
            </a:custGeom>
            <a:solidFill>
              <a:srgbClr val="0C938B"/>
            </a:solidFill>
          </p:spPr>
          <p:txBody>
            <a:bodyPr/>
            <a:lstStyle/>
            <a:p>
              <a:endParaRPr lang="en-US"/>
            </a:p>
          </p:txBody>
        </p:sp>
        <p:sp>
          <p:nvSpPr>
            <p:cNvPr id="4" name="TextBox 4"/>
            <p:cNvSpPr txBox="1"/>
            <p:nvPr/>
          </p:nvSpPr>
          <p:spPr>
            <a:xfrm>
              <a:off x="0" y="-76200"/>
              <a:ext cx="4816593" cy="3212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293761" y="3235248"/>
            <a:ext cx="10489032" cy="4995401"/>
          </a:xfrm>
          <a:custGeom>
            <a:avLst/>
            <a:gdLst/>
            <a:ahLst/>
            <a:cxnLst/>
            <a:rect l="l" t="t" r="r" b="b"/>
            <a:pathLst>
              <a:path w="10489032" h="4995401">
                <a:moveTo>
                  <a:pt x="0" y="0"/>
                </a:moveTo>
                <a:lnTo>
                  <a:pt x="10489032" y="0"/>
                </a:lnTo>
                <a:lnTo>
                  <a:pt x="10489032" y="4995402"/>
                </a:lnTo>
                <a:lnTo>
                  <a:pt x="0" y="499540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Safety</a:t>
            </a:r>
          </a:p>
        </p:txBody>
      </p:sp>
      <p:sp>
        <p:nvSpPr>
          <p:cNvPr id="7" name="TextBox 7"/>
          <p:cNvSpPr txBox="1"/>
          <p:nvPr/>
        </p:nvSpPr>
        <p:spPr>
          <a:xfrm>
            <a:off x="10782793" y="3660088"/>
            <a:ext cx="7253288" cy="4229100"/>
          </a:xfrm>
          <a:prstGeom prst="rect">
            <a:avLst/>
          </a:prstGeom>
        </p:spPr>
        <p:txBody>
          <a:bodyPr lIns="0" tIns="0" rIns="0" bIns="0" rtlCol="0" anchor="t">
            <a:spAutoFit/>
          </a:bodyPr>
          <a:lstStyle/>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Am I posting sensitive information?</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Should I share this?</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What are my privacy settings on my account?</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Should I click this link?</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Is this website legitimate?</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Are my passwords safe?</a:t>
            </a:r>
          </a:p>
          <a:p>
            <a:pPr marL="647698" lvl="1" indent="-323849" algn="l">
              <a:lnSpc>
                <a:spcPts val="4199"/>
              </a:lnSpc>
              <a:buFont typeface="Arial"/>
              <a:buChar char="•"/>
            </a:pPr>
            <a:r>
              <a:rPr lang="en-US" sz="2999">
                <a:solidFill>
                  <a:srgbClr val="000000"/>
                </a:solidFill>
                <a:latin typeface="Calibri (MS)"/>
                <a:ea typeface="Calibri (MS)"/>
                <a:cs typeface="Calibri (MS)"/>
                <a:sym typeface="Calibri (MS)"/>
              </a:rPr>
              <a:t>Am I on public WiFi?</a:t>
            </a:r>
          </a:p>
        </p:txBody>
      </p:sp>
      <p:sp>
        <p:nvSpPr>
          <p:cNvPr id="8" name="TextBox 8"/>
          <p:cNvSpPr txBox="1"/>
          <p:nvPr/>
        </p:nvSpPr>
        <p:spPr>
          <a:xfrm>
            <a:off x="3536203" y="1685848"/>
            <a:ext cx="11215595" cy="663576"/>
          </a:xfrm>
          <a:prstGeom prst="rect">
            <a:avLst/>
          </a:prstGeom>
        </p:spPr>
        <p:txBody>
          <a:bodyPr lIns="0" tIns="0" rIns="0" bIns="0" rtlCol="0" anchor="t">
            <a:spAutoFit/>
          </a:bodyPr>
          <a:lstStyle/>
          <a:p>
            <a:pPr algn="l">
              <a:lnSpc>
                <a:spcPts val="4899"/>
              </a:lnSpc>
            </a:pPr>
            <a:r>
              <a:rPr lang="en-US" sz="3499" b="1">
                <a:solidFill>
                  <a:srgbClr val="000000"/>
                </a:solidFill>
                <a:latin typeface="Calibri (MS) Bold"/>
                <a:ea typeface="Calibri (MS) Bold"/>
                <a:cs typeface="Calibri (MS) Bold"/>
                <a:sym typeface="Calibri (MS) Bold"/>
              </a:rPr>
              <a:t>When you are using the Internet, you should ask yourself...</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7459"/>
            <a:ext cx="18288000" cy="1877158"/>
            <a:chOff x="0" y="-123117"/>
            <a:chExt cx="4816593" cy="494395"/>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23117"/>
              <a:ext cx="4816593" cy="494395"/>
            </a:xfrm>
            <a:prstGeom prst="rect">
              <a:avLst/>
            </a:prstGeom>
          </p:spPr>
          <p:txBody>
            <a:bodyPr lIns="50800" tIns="50800" rIns="50800" bIns="50800" rtlCol="0" anchor="ct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“Your Photo Fate” Video</a:t>
              </a:r>
            </a:p>
          </p:txBody>
        </p:sp>
      </p:grpSp>
      <p:sp>
        <p:nvSpPr>
          <p:cNvPr id="6" name="TextBox 6"/>
          <p:cNvSpPr txBox="1"/>
          <p:nvPr/>
        </p:nvSpPr>
        <p:spPr>
          <a:xfrm>
            <a:off x="6427143" y="9715500"/>
            <a:ext cx="5433715"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d5b1XZAkTIk">
                  <a:extLst>
                    <a:ext uri="{A12FA001-AC4F-418D-AE19-62706E023703}">
                      <ahyp:hlinkClr xmlns:ahyp="http://schemas.microsoft.com/office/drawing/2018/hyperlinkcolor" val="tx"/>
                    </a:ext>
                  </a:extLst>
                </a:hlinkClick>
              </a:rPr>
              <a:t>https://www.youtube.com/watch?v=d5b1XZAkTIk</a:t>
            </a:r>
          </a:p>
        </p:txBody>
      </p:sp>
      <p:sp>
        <p:nvSpPr>
          <p:cNvPr id="7" name="TextBox 7"/>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2:00 minutes</a:t>
            </a:r>
          </a:p>
        </p:txBody>
      </p:sp>
      <p:pic>
        <p:nvPicPr>
          <p:cNvPr id="8" name="Online Media 7" title="Your Photo Fate (2018)">
            <a:hlinkClick r:id="" action="ppaction://media"/>
            <a:extLst>
              <a:ext uri="{FF2B5EF4-FFF2-40B4-BE49-F238E27FC236}">
                <a16:creationId xmlns:a16="http://schemas.microsoft.com/office/drawing/2014/main" id="{96932584-BEBB-A129-2825-12A933CB7534}"/>
              </a:ext>
            </a:extLst>
          </p:cNvPr>
          <p:cNvPicPr>
            <a:picLocks noRot="1" noChangeAspect="1"/>
          </p:cNvPicPr>
          <p:nvPr>
            <a:videoFile r:link="rId1"/>
          </p:nvPr>
        </p:nvPicPr>
        <p:blipFill>
          <a:blip r:embed="rId4"/>
          <a:stretch>
            <a:fillRect/>
          </a:stretch>
        </p:blipFill>
        <p:spPr>
          <a:xfrm>
            <a:off x="2260586" y="1346199"/>
            <a:ext cx="13766827" cy="7772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251" y="0"/>
            <a:ext cx="18620045" cy="906987"/>
            <a:chOff x="0" y="0"/>
            <a:chExt cx="4904045" cy="238877"/>
          </a:xfrm>
        </p:grpSpPr>
        <p:sp>
          <p:nvSpPr>
            <p:cNvPr id="3" name="Freeform 3"/>
            <p:cNvSpPr/>
            <p:nvPr/>
          </p:nvSpPr>
          <p:spPr>
            <a:xfrm>
              <a:off x="0" y="0"/>
              <a:ext cx="4904045" cy="238877"/>
            </a:xfrm>
            <a:custGeom>
              <a:avLst/>
              <a:gdLst/>
              <a:ahLst/>
              <a:cxnLst/>
              <a:rect l="l" t="t" r="r" b="b"/>
              <a:pathLst>
                <a:path w="4904045" h="238877">
                  <a:moveTo>
                    <a:pt x="0" y="0"/>
                  </a:moveTo>
                  <a:lnTo>
                    <a:pt x="4904045" y="0"/>
                  </a:lnTo>
                  <a:lnTo>
                    <a:pt x="4904045" y="238877"/>
                  </a:lnTo>
                  <a:lnTo>
                    <a:pt x="0" y="238877"/>
                  </a:lnTo>
                  <a:close/>
                </a:path>
              </a:pathLst>
            </a:custGeom>
            <a:solidFill>
              <a:srgbClr val="03989E"/>
            </a:solidFill>
          </p:spPr>
          <p:txBody>
            <a:bodyPr/>
            <a:lstStyle/>
            <a:p>
              <a:endParaRPr lang="en-US"/>
            </a:p>
          </p:txBody>
        </p:sp>
        <p:sp>
          <p:nvSpPr>
            <p:cNvPr id="4" name="TextBox 4"/>
            <p:cNvSpPr txBox="1"/>
            <p:nvPr/>
          </p:nvSpPr>
          <p:spPr>
            <a:xfrm>
              <a:off x="0" y="-76200"/>
              <a:ext cx="4904045" cy="31507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670573" y="-38100"/>
            <a:ext cx="12946855" cy="968375"/>
          </a:xfrm>
          <a:prstGeom prst="rect">
            <a:avLst/>
          </a:prstGeom>
        </p:spPr>
        <p:txBody>
          <a:bodyPr lIns="0" tIns="0" rIns="0" bIns="0" rtlCol="0" anchor="t">
            <a:spAutoFit/>
          </a:bodyPr>
          <a:lstStyle/>
          <a:p>
            <a:pPr algn="ctr">
              <a:lnSpc>
                <a:spcPts val="7000"/>
              </a:lnSpc>
            </a:pPr>
            <a:r>
              <a:rPr lang="en-US" sz="5000" b="1" dirty="0" err="1">
                <a:solidFill>
                  <a:srgbClr val="FFFFFF"/>
                </a:solidFill>
                <a:latin typeface="Calibri (MS) Bold"/>
                <a:ea typeface="Calibri (MS) Bold"/>
                <a:cs typeface="Calibri (MS) Bold"/>
                <a:sym typeface="Calibri (MS) Bold"/>
              </a:rPr>
              <a:t>NetSmartz</a:t>
            </a:r>
            <a:r>
              <a:rPr lang="en-US" sz="5000" b="1" dirty="0">
                <a:solidFill>
                  <a:srgbClr val="FFFFFF"/>
                </a:solidFill>
                <a:latin typeface="Calibri (MS) Bold"/>
                <a:ea typeface="Calibri (MS) Bold"/>
                <a:cs typeface="Calibri (MS) Bold"/>
                <a:sym typeface="Calibri (MS) Bold"/>
              </a:rPr>
              <a:t> “Your Photo Fate” Discussion Guide</a:t>
            </a:r>
          </a:p>
        </p:txBody>
      </p:sp>
      <p:sp>
        <p:nvSpPr>
          <p:cNvPr id="6" name="TextBox 6"/>
          <p:cNvSpPr txBox="1"/>
          <p:nvPr/>
        </p:nvSpPr>
        <p:spPr>
          <a:xfrm>
            <a:off x="3085978" y="4327525"/>
            <a:ext cx="12116043" cy="1392176"/>
          </a:xfrm>
          <a:prstGeom prst="rect">
            <a:avLst/>
          </a:prstGeom>
        </p:spPr>
        <p:txBody>
          <a:bodyPr lIns="0" tIns="0" rIns="0" bIns="0" rtlCol="0" anchor="t">
            <a:spAutoFit/>
          </a:bodyPr>
          <a:lstStyle/>
          <a:p>
            <a:pPr algn="ctr">
              <a:lnSpc>
                <a:spcPts val="5599"/>
              </a:lnSpc>
            </a:pPr>
            <a:r>
              <a:rPr lang="en-US" sz="3999" i="1" dirty="0">
                <a:latin typeface="Calibri (MS) Italics"/>
                <a:ea typeface="Calibri (MS) Italics"/>
                <a:cs typeface="Calibri (MS) Italics"/>
                <a:sym typeface="Calibri (MS) Italics"/>
              </a:rPr>
              <a:t>Click </a:t>
            </a:r>
            <a:r>
              <a:rPr lang="en-US" sz="3999" i="1" u="sng" dirty="0">
                <a:latin typeface="Calibri (MS) Italics"/>
                <a:ea typeface="Calibri (MS) Italics"/>
                <a:cs typeface="Calibri (MS) Italics"/>
                <a:sym typeface="Calibri (MS) Italics"/>
                <a:hlinkClick r:id="rId3" tooltip="https://www.missingkids.org/content/dam/netsmartz/downloadable/discussion-guides/your-photo-fate-discussion-guide.pdf">
                  <a:extLst>
                    <a:ext uri="{A12FA001-AC4F-418D-AE19-62706E023703}">
                      <ahyp:hlinkClr xmlns:ahyp="http://schemas.microsoft.com/office/drawing/2018/hyperlinkcolor" val="tx"/>
                    </a:ext>
                  </a:extLst>
                </a:hlinkClick>
              </a:rPr>
              <a:t>here</a:t>
            </a:r>
            <a:r>
              <a:rPr lang="en-US" sz="3999" i="1" dirty="0">
                <a:latin typeface="Calibri (MS) Italics"/>
                <a:ea typeface="Calibri (MS) Italics"/>
                <a:cs typeface="Calibri (MS) Italics"/>
                <a:sym typeface="Calibri (MS) Italics"/>
              </a:rPr>
              <a:t> to access </a:t>
            </a:r>
            <a:r>
              <a:rPr lang="en-US" sz="3999" i="1" dirty="0" err="1">
                <a:latin typeface="Calibri (MS) Italics"/>
                <a:ea typeface="Calibri (MS) Italics"/>
                <a:cs typeface="Calibri (MS) Italics"/>
                <a:sym typeface="Calibri (MS) Italics"/>
              </a:rPr>
              <a:t>NetSmartz</a:t>
            </a:r>
            <a:r>
              <a:rPr lang="en-US" sz="3999" i="1" dirty="0">
                <a:latin typeface="Calibri (MS) Italics"/>
                <a:ea typeface="Calibri (MS) Italics"/>
                <a:cs typeface="Calibri (MS) Italics"/>
                <a:sym typeface="Calibri (MS) Italics"/>
              </a:rPr>
              <a:t> “Your Photo Fate” Discussion Guide and questions.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90553" y="1880315"/>
            <a:ext cx="8701826" cy="6526370"/>
          </a:xfrm>
          <a:custGeom>
            <a:avLst/>
            <a:gdLst/>
            <a:ahLst/>
            <a:cxnLst/>
            <a:rect l="l" t="t" r="r" b="b"/>
            <a:pathLst>
              <a:path w="8701826" h="6526370">
                <a:moveTo>
                  <a:pt x="0" y="0"/>
                </a:moveTo>
                <a:lnTo>
                  <a:pt x="8701827" y="0"/>
                </a:lnTo>
                <a:lnTo>
                  <a:pt x="8701827" y="6526370"/>
                </a:lnTo>
                <a:lnTo>
                  <a:pt x="0" y="652637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Every Action Has a Reaction</a:t>
            </a:r>
          </a:p>
        </p:txBody>
      </p:sp>
      <p:sp>
        <p:nvSpPr>
          <p:cNvPr id="7" name="TextBox 7"/>
          <p:cNvSpPr txBox="1"/>
          <p:nvPr/>
        </p:nvSpPr>
        <p:spPr>
          <a:xfrm>
            <a:off x="10804442" y="1780320"/>
            <a:ext cx="6596330" cy="6981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Every action that we make in life has a reaction. The same goes for what we post online. </a:t>
            </a:r>
            <a:r>
              <a:rPr lang="en-US" sz="3000" b="1">
                <a:solidFill>
                  <a:srgbClr val="000000"/>
                </a:solidFill>
                <a:latin typeface="Calibri (MS) Bold"/>
                <a:ea typeface="Calibri (MS) Bold"/>
                <a:cs typeface="Calibri (MS) Bold"/>
                <a:sym typeface="Calibri (MS) Bold"/>
              </a:rPr>
              <a:t>What you post online gives people an idea of who you are, what you believe in, what you like, what you dislike, etc.</a:t>
            </a:r>
            <a:r>
              <a:rPr lang="en-US" sz="3000">
                <a:solidFill>
                  <a:srgbClr val="000000"/>
                </a:solidFill>
                <a:latin typeface="Calibri (MS)"/>
                <a:ea typeface="Calibri (MS)"/>
                <a:cs typeface="Calibri (MS)"/>
                <a:sym typeface="Calibri (MS)"/>
              </a:rPr>
              <a:t> It gives people an idea of who you are, which is why it’s important to be safe when posting online.</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If you post content that isn’t appropriate, such as sexual images or verbally abusive words, people will have an opinion of you that may not be favorable.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4730878" y="3580488"/>
            <a:ext cx="8826244" cy="5888760"/>
          </a:xfrm>
          <a:custGeom>
            <a:avLst/>
            <a:gdLst/>
            <a:ahLst/>
            <a:cxnLst/>
            <a:rect l="l" t="t" r="r" b="b"/>
            <a:pathLst>
              <a:path w="8826244" h="5888760">
                <a:moveTo>
                  <a:pt x="0" y="0"/>
                </a:moveTo>
                <a:lnTo>
                  <a:pt x="8826244" y="0"/>
                </a:lnTo>
                <a:lnTo>
                  <a:pt x="8826244" y="5888760"/>
                </a:lnTo>
                <a:lnTo>
                  <a:pt x="0" y="5888760"/>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5676499" y="5011728"/>
            <a:ext cx="2233362" cy="1234105"/>
            <a:chOff x="0" y="0"/>
            <a:chExt cx="588211" cy="325032"/>
          </a:xfrm>
        </p:grpSpPr>
        <p:sp>
          <p:nvSpPr>
            <p:cNvPr id="10" name="Freeform 10"/>
            <p:cNvSpPr/>
            <p:nvPr/>
          </p:nvSpPr>
          <p:spPr>
            <a:xfrm>
              <a:off x="0" y="0"/>
              <a:ext cx="588211" cy="325032"/>
            </a:xfrm>
            <a:custGeom>
              <a:avLst/>
              <a:gdLst/>
              <a:ahLst/>
              <a:cxnLst/>
              <a:rect l="l" t="t" r="r" b="b"/>
              <a:pathLst>
                <a:path w="588211" h="325032">
                  <a:moveTo>
                    <a:pt x="0" y="0"/>
                  </a:moveTo>
                  <a:lnTo>
                    <a:pt x="588211" y="0"/>
                  </a:lnTo>
                  <a:lnTo>
                    <a:pt x="588211" y="325032"/>
                  </a:lnTo>
                  <a:lnTo>
                    <a:pt x="0" y="325032"/>
                  </a:lnTo>
                  <a:close/>
                </a:path>
              </a:pathLst>
            </a:custGeom>
            <a:solidFill>
              <a:srgbClr val="545454">
                <a:alpha val="89804"/>
              </a:srgbClr>
            </a:solidFill>
          </p:spPr>
          <p:txBody>
            <a:bodyPr/>
            <a:lstStyle/>
            <a:p>
              <a:endParaRPr lang="en-US"/>
            </a:p>
          </p:txBody>
        </p:sp>
        <p:sp>
          <p:nvSpPr>
            <p:cNvPr id="11" name="TextBox 11"/>
            <p:cNvSpPr txBox="1"/>
            <p:nvPr/>
          </p:nvSpPr>
          <p:spPr>
            <a:xfrm>
              <a:off x="0" y="-76200"/>
              <a:ext cx="588211" cy="40123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Enticement</a:t>
            </a:r>
          </a:p>
        </p:txBody>
      </p:sp>
      <p:sp>
        <p:nvSpPr>
          <p:cNvPr id="13" name="TextBox 13"/>
          <p:cNvSpPr txBox="1"/>
          <p:nvPr/>
        </p:nvSpPr>
        <p:spPr>
          <a:xfrm>
            <a:off x="5549101" y="985837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4" name="TextBox 14"/>
          <p:cNvSpPr txBox="1"/>
          <p:nvPr/>
        </p:nvSpPr>
        <p:spPr>
          <a:xfrm>
            <a:off x="4073583" y="1212394"/>
            <a:ext cx="10140834" cy="1847215"/>
          </a:xfrm>
          <a:prstGeom prst="rect">
            <a:avLst/>
          </a:prstGeom>
        </p:spPr>
        <p:txBody>
          <a:bodyPr lIns="0" tIns="0" rIns="0" bIns="0" rtlCol="0" anchor="t">
            <a:spAutoFit/>
          </a:bodyPr>
          <a:lstStyle/>
          <a:p>
            <a:pPr algn="ctr">
              <a:lnSpc>
                <a:spcPts val="4760"/>
              </a:lnSpc>
            </a:pPr>
            <a:r>
              <a:rPr lang="en-US" sz="3400" b="1">
                <a:solidFill>
                  <a:srgbClr val="000000"/>
                </a:solidFill>
                <a:latin typeface="Calibri (MS) Bold"/>
                <a:ea typeface="Calibri (MS) Bold"/>
                <a:cs typeface="Calibri (MS) Bold"/>
                <a:sym typeface="Calibri (MS) Bold"/>
              </a:rPr>
              <a:t>Online enticement</a:t>
            </a:r>
            <a:r>
              <a:rPr lang="en-US" sz="3400">
                <a:solidFill>
                  <a:srgbClr val="000000"/>
                </a:solidFill>
                <a:latin typeface="Calibri (MS)"/>
                <a:ea typeface="Calibri (MS)"/>
                <a:cs typeface="Calibri (MS)"/>
                <a:sym typeface="Calibri (MS)"/>
              </a:rPr>
              <a:t> involves an individual communicating with a minor on the internet with the intent to commit a sexual offense or abduction.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1241</Words>
  <Application>Microsoft Office PowerPoint</Application>
  <PresentationFormat>Custom</PresentationFormat>
  <Paragraphs>139</Paragraphs>
  <Slides>23</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 (MS) Bold</vt:lpstr>
      <vt:lpstr>Calibri (MS) Italics</vt:lpstr>
      <vt:lpstr>Calibri (MS)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Grade Teacher Lesson Online Enticement</dc:title>
  <cp:lastModifiedBy>Megan Wilson</cp:lastModifiedBy>
  <cp:revision>1</cp:revision>
  <dcterms:created xsi:type="dcterms:W3CDTF">2006-08-16T00:00:00Z</dcterms:created>
  <dcterms:modified xsi:type="dcterms:W3CDTF">2025-10-01T19:11:59Z</dcterms:modified>
  <dc:identifier>DAGdC4CUUVM</dc:identifier>
</cp:coreProperties>
</file>