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 (MS)" panose="020B0604020202020204" charset="0"/>
      <p:regular r:id="rId21"/>
    </p:embeddedFont>
    <p:embeddedFont>
      <p:font typeface="Calibri (MS) Bold" panose="020B0604020202020204" charset="0"/>
      <p:regular r:id="rId22"/>
    </p:embeddedFont>
    <p:embeddedFont>
      <p:font typeface="Calibri (MS)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BAEEC7-8E69-49B6-BB4B-C30FF4DD2D67}" v="2" dt="2025-10-02T18:28:29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0-02T18:28:39.317" v="51" actId="1076"/>
      <pc:docMkLst>
        <pc:docMk/>
      </pc:docMkLst>
      <pc:sldChg chg="modSp mod">
        <pc:chgData name="Megan Wilson" userId="4833c330-bb21-4a51-b524-eef8b134b0b1" providerId="ADAL" clId="{17E34592-B103-4D32-8966-D1DE2E1B8692}" dt="2025-10-02T18:25:27.149" v="1" actId="1036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0-02T18:25:27.149" v="1" actId="103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5:33.214" v="4" actId="1035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0-02T18:25:33.214" v="4" actId="1035"/>
          <ac:spMkLst>
            <pc:docMk/>
            <pc:sldMk cId="0" sldId="25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5:38.313" v="7" actId="1035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0-02T18:25:38.313" v="7" actId="1035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5:43.778" v="10" actId="1035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0-02T18:25:43.778" v="10" actId="1035"/>
          <ac:spMkLst>
            <pc:docMk/>
            <pc:sldMk cId="0" sldId="261"/>
            <ac:spMk id="6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0-02T18:28:03.393" v="46" actId="1076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0-02T18:25:49.925" v="12" actId="1036"/>
          <ac:spMkLst>
            <pc:docMk/>
            <pc:sldMk cId="0" sldId="262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5:55.071" v="13" actId="207"/>
          <ac:spMkLst>
            <pc:docMk/>
            <pc:sldMk cId="0" sldId="262"/>
            <ac:spMk id="8" creationId="{00000000-0000-0000-0000-000000000000}"/>
          </ac:spMkLst>
        </pc:spChg>
        <pc:picChg chg="del">
          <ac:chgData name="Megan Wilson" userId="4833c330-bb21-4a51-b524-eef8b134b0b1" providerId="ADAL" clId="{17E34592-B103-4D32-8966-D1DE2E1B8692}" dt="2025-10-02T18:27:34.615" v="42" actId="478"/>
          <ac:picMkLst>
            <pc:docMk/>
            <pc:sldMk cId="0" sldId="262"/>
            <ac:picMk id="6" creationId="{00000000-0000-0000-0000-000000000000}"/>
          </ac:picMkLst>
        </pc:picChg>
        <pc:picChg chg="add mod">
          <ac:chgData name="Megan Wilson" userId="4833c330-bb21-4a51-b524-eef8b134b0b1" providerId="ADAL" clId="{17E34592-B103-4D32-8966-D1DE2E1B8692}" dt="2025-10-02T18:28:03.393" v="46" actId="1076"/>
          <ac:picMkLst>
            <pc:docMk/>
            <pc:sldMk cId="0" sldId="262"/>
            <ac:picMk id="9" creationId="{0BF9A09E-33C4-8A3C-9538-4B051B0A82C4}"/>
          </ac:picMkLst>
        </pc:picChg>
      </pc:sldChg>
      <pc:sldChg chg="modSp mod">
        <pc:chgData name="Megan Wilson" userId="4833c330-bb21-4a51-b524-eef8b134b0b1" providerId="ADAL" clId="{17E34592-B103-4D32-8966-D1DE2E1B8692}" dt="2025-10-02T18:25:59.685" v="14" actId="207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0-02T18:25:59.685" v="14" actId="207"/>
          <ac:spMkLst>
            <pc:docMk/>
            <pc:sldMk cId="0" sldId="26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6:08.805" v="17" actId="207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0-02T18:26:05.111" v="16" actId="1036"/>
          <ac:spMkLst>
            <pc:docMk/>
            <pc:sldMk cId="0" sldId="26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6:08.805" v="17" actId="207"/>
          <ac:spMkLst>
            <pc:docMk/>
            <pc:sldMk cId="0" sldId="264"/>
            <ac:spMk id="8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0-02T18:28:39.317" v="51" actId="1076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0-02T18:26:13.207" v="18" actId="207"/>
          <ac:spMkLst>
            <pc:docMk/>
            <pc:sldMk cId="0" sldId="265"/>
            <ac:spMk id="8" creationId="{00000000-0000-0000-0000-000000000000}"/>
          </ac:spMkLst>
        </pc:spChg>
        <pc:picChg chg="del">
          <ac:chgData name="Megan Wilson" userId="4833c330-bb21-4a51-b524-eef8b134b0b1" providerId="ADAL" clId="{17E34592-B103-4D32-8966-D1DE2E1B8692}" dt="2025-10-02T18:28:20.157" v="47" actId="478"/>
          <ac:picMkLst>
            <pc:docMk/>
            <pc:sldMk cId="0" sldId="265"/>
            <ac:picMk id="6" creationId="{00000000-0000-0000-0000-000000000000}"/>
          </ac:picMkLst>
        </pc:picChg>
        <pc:picChg chg="add mod">
          <ac:chgData name="Megan Wilson" userId="4833c330-bb21-4a51-b524-eef8b134b0b1" providerId="ADAL" clId="{17E34592-B103-4D32-8966-D1DE2E1B8692}" dt="2025-10-02T18:28:39.317" v="51" actId="1076"/>
          <ac:picMkLst>
            <pc:docMk/>
            <pc:sldMk cId="0" sldId="265"/>
            <ac:picMk id="9" creationId="{A99507D1-0C90-81BF-3600-8CFA51E797F3}"/>
          </ac:picMkLst>
        </pc:picChg>
      </pc:sldChg>
      <pc:sldChg chg="modSp mod">
        <pc:chgData name="Megan Wilson" userId="4833c330-bb21-4a51-b524-eef8b134b0b1" providerId="ADAL" clId="{17E34592-B103-4D32-8966-D1DE2E1B8692}" dt="2025-10-02T18:26:23.055" v="20" actId="207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0-02T18:26:19.801" v="19" actId="1036"/>
          <ac:spMkLst>
            <pc:docMk/>
            <pc:sldMk cId="0" sldId="267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6:23.055" v="20" actId="207"/>
          <ac:spMkLst>
            <pc:docMk/>
            <pc:sldMk cId="0" sldId="267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6:29.592" v="24" actId="1035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0-02T18:26:29.592" v="24" actId="1035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6:38.766" v="29" actId="207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0-02T18:26:34.267" v="28" actId="1035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6:38.766" v="29" actId="207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6:45.251" v="31" actId="1036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0-02T18:26:45.251" v="31" actId="1036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6:48.603" v="33" actId="1036"/>
        <pc:sldMkLst>
          <pc:docMk/>
          <pc:sldMk cId="0" sldId="272"/>
        </pc:sldMkLst>
        <pc:spChg chg="mod">
          <ac:chgData name="Megan Wilson" userId="4833c330-bb21-4a51-b524-eef8b134b0b1" providerId="ADAL" clId="{17E34592-B103-4D32-8966-D1DE2E1B8692}" dt="2025-10-02T18:26:48.603" v="33" actId="1036"/>
          <ac:spMkLst>
            <pc:docMk/>
            <pc:sldMk cId="0" sldId="272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7:05.106" v="39" actId="207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0-02T18:26:55.599" v="35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6:52.476" v="34" actId="207"/>
          <ac:spMkLst>
            <pc:docMk/>
            <pc:sldMk cId="0" sldId="273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7:02.710" v="38" actId="207"/>
          <ac:spMkLst>
            <pc:docMk/>
            <pc:sldMk cId="0" sldId="273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7:05.106" v="39" actId="207"/>
          <ac:spMkLst>
            <pc:docMk/>
            <pc:sldMk cId="0" sldId="273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0-02T18:27:00.087" v="37" actId="207"/>
          <ac:spMkLst>
            <pc:docMk/>
            <pc:sldMk cId="0" sldId="273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0-02T18:27:11.862" v="41" actId="1036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0-02T18:27:11.862" v="41" actId="1036"/>
          <ac:spMkLst>
            <pc:docMk/>
            <pc:sldMk cId="0" sldId="274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L6HB97lbrQ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L6HB97lbrQ?feature=oembed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12/Bingo-Game-for-Students-Relationship-Red-Flags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jZCvqhNWw&amp;t=1s" TargetMode="External"/><Relationship Id="rId2" Type="http://schemas.openxmlformats.org/officeDocument/2006/relationships/hyperlink" Target="https://connectforfreedom.org/wp-content/uploads/2024/04/NCMEC-healthy-relationships-guide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1L6HB97lbrQ" TargetMode="External"/><Relationship Id="rId5" Type="http://schemas.openxmlformats.org/officeDocument/2006/relationships/hyperlink" Target="https://connectforfreedom.org/wp-content/uploads/2024/12/Bingo-Game-for-Students-Relationship-Red-Flags.pdf" TargetMode="External"/><Relationship Id="rId4" Type="http://schemas.openxmlformats.org/officeDocument/2006/relationships/hyperlink" Target="https://dibbleinstitute.org/wp-new/wp-content/uploads/2019/11/Facts-About-Dating-Violence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jZCvqhNWw&amp;t=64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djZCvqhNWw?start=64&amp;feature=oembed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04/NCMEC-healthy-relationships-guide.pdf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onlineenticemen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37400" y="9048750"/>
            <a:ext cx="1258654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How to Cultivate Them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2414" y="4889856"/>
            <a:ext cx="805651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Engagement- Grade 6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43362" y="-74612"/>
            <a:ext cx="1380127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DayOneNY “Don’t Confuse Love &amp; Abuse”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900941" y="9182100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2:45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14269" y="9639454"/>
            <a:ext cx="545946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https://www.youtube.com/watch?v=1L6HB97lbrQ</a:t>
            </a:r>
          </a:p>
        </p:txBody>
      </p:sp>
      <p:pic>
        <p:nvPicPr>
          <p:cNvPr id="9" name="Online Media 8" title="Sunshine - Don't Confuse Love &amp; Abuse - Day One">
            <a:hlinkClick r:id="" action="ppaction://media"/>
            <a:extLst>
              <a:ext uri="{FF2B5EF4-FFF2-40B4-BE49-F238E27FC236}">
                <a16:creationId xmlns:a16="http://schemas.microsoft.com/office/drawing/2014/main" id="{A99507D1-0C90-81BF-3600-8CFA51E797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3362" y="1121172"/>
            <a:ext cx="13801276" cy="7791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028700" y="5029200"/>
            <a:ext cx="7146660" cy="3404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 you think the girl should do to get out of the abusive relationship? Who can she contact?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Have you seen relationships like this before at your school?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6988" y="-74612"/>
            <a:ext cx="1396354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“Don’t Confuse Love &amp; Abuse” Discussion Questions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3482" y="1312004"/>
            <a:ext cx="16441036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class should get into 2 groups and the teacher will designate each group a number. Each group will answer the questions correlated with their group number and then present the answers to the class.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54491" y="5010150"/>
            <a:ext cx="7404809" cy="2861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do you think was the biggest red flag in the boys behavior and why?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How would you have handled the situation?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65635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1 Questions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20500" y="3565413"/>
            <a:ext cx="5872790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Group 2 Questions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3026" y="3047696"/>
            <a:ext cx="7623596" cy="4191608"/>
          </a:xfrm>
          <a:custGeom>
            <a:avLst/>
            <a:gdLst/>
            <a:ahLst/>
            <a:cxnLst/>
            <a:rect l="l" t="t" r="r" b="b"/>
            <a:pathLst>
              <a:path w="7623596" h="4191608">
                <a:moveTo>
                  <a:pt x="0" y="0"/>
                </a:moveTo>
                <a:lnTo>
                  <a:pt x="7623596" y="0"/>
                </a:lnTo>
                <a:lnTo>
                  <a:pt x="7623596" y="4191608"/>
                </a:lnTo>
                <a:lnTo>
                  <a:pt x="0" y="4191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92075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Why Is It Hard to Leave an Unhealthy Relationship?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9972" y="1835785"/>
            <a:ext cx="8781671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Fear of being alone.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Fear of changing their mind after the break-up.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like they can’t end it.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pulled back in.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responsible for the other person’s safety.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other person threatens or blackmails you.</a:t>
            </a:r>
          </a:p>
          <a:p>
            <a:pPr algn="ctr">
              <a:lnSpc>
                <a:spcPts val="3919"/>
              </a:lnSpc>
            </a:pPr>
            <a:endParaRPr lang="en-US" sz="27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Feeling like the other person does not let you end things.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4824" y="9696556"/>
            <a:ext cx="93383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onlineentic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https://www.missingkids.org/theissues/onlineenticement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381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81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48830" y="3668713"/>
            <a:ext cx="9390340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12/Bingo-Game-for-Students-Relationship-Red-Flag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12/Bingo-Game-for-Students-Relationship-Red-Flag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Relationship Red Flags BINGO</a:t>
            </a:r>
            <a:r>
              <a:rPr lang="en-US" sz="5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66943" y="1436202"/>
            <a:ext cx="6154114" cy="7414595"/>
          </a:xfrm>
          <a:custGeom>
            <a:avLst/>
            <a:gdLst/>
            <a:ahLst/>
            <a:cxnLst/>
            <a:rect l="l" t="t" r="r" b="b"/>
            <a:pathLst>
              <a:path w="6154114" h="7414595">
                <a:moveTo>
                  <a:pt x="0" y="0"/>
                </a:moveTo>
                <a:lnTo>
                  <a:pt x="6154114" y="0"/>
                </a:lnTo>
                <a:lnTo>
                  <a:pt x="6154114" y="7414596"/>
                </a:lnTo>
                <a:lnTo>
                  <a:pt x="0" y="7414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14726" y="858923"/>
            <a:ext cx="7258548" cy="9428077"/>
          </a:xfrm>
          <a:custGeom>
            <a:avLst/>
            <a:gdLst/>
            <a:ahLst/>
            <a:cxnLst/>
            <a:rect l="l" t="t" r="r" b="b"/>
            <a:pathLst>
              <a:path w="7258548" h="9428077">
                <a:moveTo>
                  <a:pt x="0" y="0"/>
                </a:moveTo>
                <a:lnTo>
                  <a:pt x="7258548" y="0"/>
                </a:lnTo>
                <a:lnTo>
                  <a:pt x="7258548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41407" y="-92075"/>
            <a:ext cx="1100518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The Dibble Institute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19368" y="858923"/>
            <a:ext cx="7249263" cy="9428077"/>
          </a:xfrm>
          <a:custGeom>
            <a:avLst/>
            <a:gdLst/>
            <a:ahLst/>
            <a:cxnLst/>
            <a:rect l="l" t="t" r="r" b="b"/>
            <a:pathLst>
              <a:path w="7249263" h="9428077">
                <a:moveTo>
                  <a:pt x="0" y="0"/>
                </a:moveTo>
                <a:lnTo>
                  <a:pt x="7249264" y="0"/>
                </a:lnTo>
                <a:lnTo>
                  <a:pt x="7249264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641407" y="-92075"/>
            <a:ext cx="1100518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The Dibble Institute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7085" y="308230"/>
            <a:ext cx="659383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566419" y="3770435"/>
            <a:ext cx="915516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NCMEC-healthy-relationships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“Healthy Relationships” Discussion Guide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03379" y="2309300"/>
            <a:ext cx="708124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ldjZCvqhNWw&amp;t=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“Healthy Relationships”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50668" y="6689631"/>
            <a:ext cx="8786664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The Dibble Institute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dibbleinstitute.org/wp-new/wp-content/uploads/2019/11/Facts-About-Dating-Violenc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“Dating Violence” Handout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60128" y="8150766"/>
            <a:ext cx="9567743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connectforfreedom.org/wp-content/uploads/2024/12/Bingo-Game-for-Students-Relationship-Red-Flag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Relationship Red Flags BINGO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78759" y="5230033"/>
            <a:ext cx="933048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DayOneNY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1L6HB97lbrQ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“Don’t Confuse Love and Abuse” Video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7596" y="1201823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an unhealthy relationship: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5741" y="1913984"/>
            <a:ext cx="6357981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scared, unsafe, or threatened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manipulated or guilted often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as though you are the only one who compromises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08988" y="1913984"/>
            <a:ext cx="6368561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disrespected during arguments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emotionally drained, insulted or threatened during arguments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pressured to do something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994731" y="4328889"/>
            <a:ext cx="8298537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Taking time to get to know someone is healthy because: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464856" y="5038819"/>
            <a:ext cx="5358288" cy="153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Learn about who they really are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 trust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Explore your feelings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93362" y="6739349"/>
            <a:ext cx="8301276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It can be hard to leave an unhealthy relationship due to: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7596" y="7449279"/>
            <a:ext cx="5358288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Fear of being alone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Fear of changing their mind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like they can’t end it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pulled back 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08988" y="7561943"/>
            <a:ext cx="6925242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Feeling responsible for the other person’s safety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threatened or blackmailed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other person not letting you end things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1365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96200" y="1372235"/>
            <a:ext cx="10161541" cy="739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Teen Relationships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NCMEC “Healthy Relationships” Video (2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Take Time to Get to Know Each Other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DayOneNY “Don’t Confuse Love &amp; Abuse” Video (2.5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Why Is It Hard to Leave?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Dibble Institute Handout: Facts About Dating Violence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175975" y="1028700"/>
            <a:ext cx="4796386" cy="5433515"/>
          </a:xfrm>
          <a:custGeom>
            <a:avLst/>
            <a:gdLst/>
            <a:ahLst/>
            <a:cxnLst/>
            <a:rect l="l" t="t" r="r" b="b"/>
            <a:pathLst>
              <a:path w="4796386" h="5433515">
                <a:moveTo>
                  <a:pt x="0" y="0"/>
                </a:moveTo>
                <a:lnTo>
                  <a:pt x="4796387" y="0"/>
                </a:lnTo>
                <a:lnTo>
                  <a:pt x="4796387" y="5433515"/>
                </a:lnTo>
                <a:lnTo>
                  <a:pt x="0" y="5433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5" t="-2194" r="-2130" b="-7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75975" y="4856673"/>
            <a:ext cx="4796386" cy="1394942"/>
            <a:chOff x="0" y="0"/>
            <a:chExt cx="1263246" cy="367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3246" cy="367392"/>
            </a:xfrm>
            <a:custGeom>
              <a:avLst/>
              <a:gdLst/>
              <a:ahLst/>
              <a:cxnLst/>
              <a:rect l="l" t="t" r="r" b="b"/>
              <a:pathLst>
                <a:path w="1263246" h="367392">
                  <a:moveTo>
                    <a:pt x="0" y="0"/>
                  </a:moveTo>
                  <a:lnTo>
                    <a:pt x="1263246" y="0"/>
                  </a:lnTo>
                  <a:lnTo>
                    <a:pt x="1263246" y="367392"/>
                  </a:lnTo>
                  <a:lnTo>
                    <a:pt x="0" y="367392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63246" cy="443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5975" y="1019175"/>
            <a:ext cx="4796386" cy="3189597"/>
          </a:xfrm>
          <a:custGeom>
            <a:avLst/>
            <a:gdLst/>
            <a:ahLst/>
            <a:cxnLst/>
            <a:rect l="l" t="t" r="r" b="b"/>
            <a:pathLst>
              <a:path w="4796386" h="3189597">
                <a:moveTo>
                  <a:pt x="0" y="0"/>
                </a:moveTo>
                <a:lnTo>
                  <a:pt x="4796387" y="0"/>
                </a:lnTo>
                <a:lnTo>
                  <a:pt x="4796387" y="3189597"/>
                </a:lnTo>
                <a:lnTo>
                  <a:pt x="0" y="3189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05526" y="258127"/>
            <a:ext cx="113728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41346" y="-22225"/>
            <a:ext cx="4271248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Outline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40221" y="4989629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How to Cultivate Them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9729" y="3446049"/>
            <a:ext cx="6864003" cy="4576002"/>
          </a:xfrm>
          <a:custGeom>
            <a:avLst/>
            <a:gdLst/>
            <a:ahLst/>
            <a:cxnLst/>
            <a:rect l="l" t="t" r="r" b="b"/>
            <a:pathLst>
              <a:path w="6864003" h="4576002">
                <a:moveTo>
                  <a:pt x="0" y="0"/>
                </a:moveTo>
                <a:lnTo>
                  <a:pt x="6864002" y="0"/>
                </a:lnTo>
                <a:lnTo>
                  <a:pt x="6864002" y="4576002"/>
                </a:lnTo>
                <a:lnTo>
                  <a:pt x="0" y="4576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50757" y="38100"/>
            <a:ext cx="498648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Teen Relationships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8" y="5371792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in 11 students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said they had been hit, slapped, or physically abused in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past year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Dibble Institute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8018" y="7574280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28% of teens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who have been in relationships are victims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digital dating abuse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Dibble Institute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8392" y="1470062"/>
            <a:ext cx="1871216" cy="75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Data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8" y="3169303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96%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teens report mental/emotional abuse in their dating relationships.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Dibble Institute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5009" y="2879469"/>
            <a:ext cx="7839631" cy="4528063"/>
          </a:xfrm>
          <a:custGeom>
            <a:avLst/>
            <a:gdLst/>
            <a:ahLst/>
            <a:cxnLst/>
            <a:rect l="l" t="t" r="r" b="b"/>
            <a:pathLst>
              <a:path w="7839631" h="4528063">
                <a:moveTo>
                  <a:pt x="0" y="0"/>
                </a:moveTo>
                <a:lnTo>
                  <a:pt x="7839631" y="0"/>
                </a:lnTo>
                <a:lnTo>
                  <a:pt x="7839631" y="4528062"/>
                </a:lnTo>
                <a:lnTo>
                  <a:pt x="0" y="452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38100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an Unhealthy Relationship Online &amp; Offline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90303" y="1835785"/>
            <a:ext cx="8781671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scared, unsafe, or threatened.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manipulated or guilted often by your partner.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pressured to agree to do something you don’t want to do.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disrespected during arguments with your partner.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emotionally drained, insulted, or threatened during arguments.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as though you are the only one to compromise.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4969" y="2743712"/>
            <a:ext cx="7439722" cy="5207806"/>
          </a:xfrm>
          <a:custGeom>
            <a:avLst/>
            <a:gdLst/>
            <a:ahLst/>
            <a:cxnLst/>
            <a:rect l="l" t="t" r="r" b="b"/>
            <a:pathLst>
              <a:path w="7439722" h="5207806">
                <a:moveTo>
                  <a:pt x="0" y="0"/>
                </a:moveTo>
                <a:lnTo>
                  <a:pt x="7439722" y="0"/>
                </a:lnTo>
                <a:lnTo>
                  <a:pt x="7439722" y="5207806"/>
                </a:lnTo>
                <a:lnTo>
                  <a:pt x="0" y="5207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24814" y="-38100"/>
            <a:ext cx="1403837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a Healthy Relationship Online &amp; Offline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69770" y="2535200"/>
            <a:ext cx="8781671" cy="550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safe, loved, and cared for.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have open and honest communication with your significant other.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comfortable discussing your feelings with them.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Even if you disagree with your significant other, you both remain respectful.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feel like an equal to your significant other.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841815" y="-15875"/>
            <a:ext cx="1060436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“Healthy Relationships”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11547" y="9488877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1:56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39743" y="9757481"/>
            <a:ext cx="6208514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ldjZCvqhNWw&amp;t=64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https://www.youtube.com/watch?v=ldjZCvqhNWw&amp;t=64s</a:t>
            </a:r>
          </a:p>
        </p:txBody>
      </p:sp>
      <p:pic>
        <p:nvPicPr>
          <p:cNvPr id="9" name="Online Media 8" title="Healthy Relationships">
            <a:hlinkClick r:id="" action="ppaction://media"/>
            <a:extLst>
              <a:ext uri="{FF2B5EF4-FFF2-40B4-BE49-F238E27FC236}">
                <a16:creationId xmlns:a16="http://schemas.microsoft.com/office/drawing/2014/main" id="{0BF9A09E-33C4-8A3C-9538-4B051B0A82C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13423" y="1104341"/>
            <a:ext cx="14061150" cy="793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8104" y="-109452"/>
            <a:ext cx="15851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“Healthy Relationships” Discussion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Click </a:t>
            </a:r>
            <a:r>
              <a:rPr lang="en-US" sz="3999" i="1" u="sng" dirty="0"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connectforfreedom.org/wp-content/uploads/2024/04/NCMEC-healthy-relationships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connectforfreedom.org/wp-content/uploads/2024/04/NCMEC-healthy-relationships-guide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to access NCMEC “Healthy Relationships” Discussion Guide and questions.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4553" y="2855944"/>
            <a:ext cx="6879869" cy="4575113"/>
          </a:xfrm>
          <a:custGeom>
            <a:avLst/>
            <a:gdLst/>
            <a:ahLst/>
            <a:cxnLst/>
            <a:rect l="l" t="t" r="r" b="b"/>
            <a:pathLst>
              <a:path w="6879869" h="4575113">
                <a:moveTo>
                  <a:pt x="0" y="0"/>
                </a:moveTo>
                <a:lnTo>
                  <a:pt x="6879869" y="0"/>
                </a:lnTo>
                <a:lnTo>
                  <a:pt x="6879869" y="4575112"/>
                </a:lnTo>
                <a:lnTo>
                  <a:pt x="0" y="4575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47479" y="-15875"/>
            <a:ext cx="1319304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Taking Time to Get to Know Someone is Healthy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33909" y="2691364"/>
            <a:ext cx="9338351" cy="500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Learn about who they really are.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 takes time to learn someone’s interests, hobbies, likes, dislikes, etc.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Build trust.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Trust is essential to having a healthy relationship. See how the person reacts to different situations, how they deal with emotions, how they communicate and problem solve.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Explore your feelings.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Sometimes we can have strong initial chemistry or attraction but that doesn’t mean you are compatible with someone.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74824" y="9716369"/>
            <a:ext cx="93383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onlineentic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https://www.missingkids.org/theissues/onlineenticement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863</Words>
  <Application>Microsoft Office PowerPoint</Application>
  <PresentationFormat>Custom</PresentationFormat>
  <Paragraphs>119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(MS) Italics</vt:lpstr>
      <vt:lpstr>Calibri</vt:lpstr>
      <vt:lpstr>Calibri (MS)</vt:lpstr>
      <vt:lpstr>Calibri (MS)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Teacher Lesson Healthy Relationships</dc:title>
  <cp:lastModifiedBy>Megan Wilson</cp:lastModifiedBy>
  <cp:revision>1</cp:revision>
  <dcterms:created xsi:type="dcterms:W3CDTF">2006-08-16T00:00:00Z</dcterms:created>
  <dcterms:modified xsi:type="dcterms:W3CDTF">2025-10-02T18:28:39Z</dcterms:modified>
  <dc:identifier>DAGdC5ouvtI</dc:identifier>
</cp:coreProperties>
</file>