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9" r:id="rId7"/>
    <p:sldId id="261" r:id="rId8"/>
    <p:sldId id="270" r:id="rId9"/>
    <p:sldId id="262" r:id="rId10"/>
    <p:sldId id="271" r:id="rId11"/>
    <p:sldId id="263" r:id="rId12"/>
    <p:sldId id="273" r:id="rId13"/>
    <p:sldId id="265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13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3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0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5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9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4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7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1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4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2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5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6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26F3B-6FDE-4F7B-B573-3AB2EC594192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27418-20BA-42F6-A73B-C08FA44B4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6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4904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" y="463282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What risks are associated with sexting?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55979" y="5583125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Your parents see it and </a:t>
            </a:r>
          </a:p>
          <a:p>
            <a:pPr algn="ctr"/>
            <a:r>
              <a:rPr lang="en-US" sz="2400" b="1" dirty="0"/>
              <a:t>are upset with you.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4646015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You are made fun of and </a:t>
            </a:r>
          </a:p>
          <a:p>
            <a:pPr algn="ctr"/>
            <a:r>
              <a:rPr lang="en-US" sz="2400" b="1" dirty="0"/>
              <a:t>bullied at school for doing it.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08905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People talk about it at school </a:t>
            </a:r>
          </a:p>
          <a:p>
            <a:pPr algn="ctr"/>
            <a:r>
              <a:rPr lang="en-US" sz="2400" b="1" dirty="0"/>
              <a:t>and you get in trouble.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270629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Image forwarded to others without your permission.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55979" y="173098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Image posted on social media or inappropriate websites.</a:t>
            </a:r>
          </a:p>
        </p:txBody>
      </p:sp>
    </p:spTree>
    <p:extLst>
      <p:ext uri="{BB962C8B-B14F-4D97-AF65-F5344CB8AC3E}">
        <p14:creationId xmlns:p14="http://schemas.microsoft.com/office/powerpoint/2010/main" val="5616162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753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00561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What are the benefits of NCMEC’s “Take It Down” campaign?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55979" y="5664558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It’s FREE.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4758692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It’s completely anonymous.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655373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You don’t have to worry about </a:t>
            </a:r>
          </a:p>
          <a:p>
            <a:pPr algn="ctr"/>
            <a:r>
              <a:rPr lang="en-US" sz="2400" b="1" dirty="0"/>
              <a:t>nudes impacting your future.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66900" y="2627293"/>
            <a:ext cx="502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You no longer feel stressed/anxious about it.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66900" y="1879782"/>
            <a:ext cx="5486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Your nude images are taken down.</a:t>
            </a:r>
          </a:p>
        </p:txBody>
      </p:sp>
    </p:spTree>
    <p:extLst>
      <p:ext uri="{BB962C8B-B14F-4D97-AF65-F5344CB8AC3E}">
        <p14:creationId xmlns:p14="http://schemas.microsoft.com/office/powerpoint/2010/main" val="34010903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753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46907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What are online red flags?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5765889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Wants to follow all your profiles.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4711521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Gets mad if you’re offline.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3823776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Asks a lot of personal questions.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5000" y="291211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Sends &amp; asks for inappropriate pictures.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43100" y="1854091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Tries to meet you in real life.</a:t>
            </a:r>
          </a:p>
        </p:txBody>
      </p:sp>
    </p:spTree>
    <p:extLst>
      <p:ext uri="{BB962C8B-B14F-4D97-AF65-F5344CB8AC3E}">
        <p14:creationId xmlns:p14="http://schemas.microsoft.com/office/powerpoint/2010/main" val="29724255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34996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75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00561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What content is inappropriate to post online?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55979" y="5664558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Profanity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4711521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Hate speech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3759558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Threats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2771556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Drinking &amp; drug usage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8321" y="1806714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Revealing images</a:t>
            </a:r>
          </a:p>
        </p:txBody>
      </p:sp>
    </p:spTree>
    <p:extLst>
      <p:ext uri="{BB962C8B-B14F-4D97-AF65-F5344CB8AC3E}">
        <p14:creationId xmlns:p14="http://schemas.microsoft.com/office/powerpoint/2010/main" val="993525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753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00561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What negative consequences are there to posting something online?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43100" y="5715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Public perception of you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5979" y="4764397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Future romantic relationships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43100" y="3864237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Relationship with friends &amp; family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286518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Repercussions to your education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9960" y="1860834"/>
            <a:ext cx="5880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Impact on future job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8575577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753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95873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How may you feel if your private nude images were posted online?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2369" y="5739825"/>
            <a:ext cx="5755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Embarrassed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4786684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Ashamed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5594" y="3782168"/>
            <a:ext cx="6364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Violated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2873269"/>
            <a:ext cx="5887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Anxious/Depressed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38915" y="1882361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Suicidal</a:t>
            </a:r>
          </a:p>
        </p:txBody>
      </p:sp>
    </p:spTree>
    <p:extLst>
      <p:ext uri="{BB962C8B-B14F-4D97-AF65-F5344CB8AC3E}">
        <p14:creationId xmlns:p14="http://schemas.microsoft.com/office/powerpoint/2010/main" val="8449981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753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On-screen Show (4:3)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2020-03-17T09:10:33Z</dcterms:created>
  <dcterms:modified xsi:type="dcterms:W3CDTF">2025-07-08T22:59:24Z</dcterms:modified>
</cp:coreProperties>
</file>