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2"/>
    </p:embeddedFont>
    <p:embeddedFont>
      <p:font typeface="Calibri (MS) Bold" panose="020B0604020202020204" charset="0"/>
      <p:regular r:id="rId23"/>
    </p:embeddedFont>
    <p:embeddedFont>
      <p:font typeface="Calibri (MS) Italic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30AED-8249-4BF8-8CD1-40FE58CBED64}" v="4" dt="2025-07-08T21:05:18.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0830AED-8249-4BF8-8CD1-40FE58CBED64}"/>
    <pc:docChg chg="custSel modSld">
      <pc:chgData name="Megan Wilson" userId="4833c330-bb21-4a51-b524-eef8b134b0b1" providerId="ADAL" clId="{10830AED-8249-4BF8-8CD1-40FE58CBED64}" dt="2025-07-14T23:11:01.093" v="284" actId="20577"/>
      <pc:docMkLst>
        <pc:docMk/>
      </pc:docMkLst>
      <pc:sldChg chg="modSp mod">
        <pc:chgData name="Megan Wilson" userId="4833c330-bb21-4a51-b524-eef8b134b0b1" providerId="ADAL" clId="{10830AED-8249-4BF8-8CD1-40FE58CBED64}" dt="2025-07-08T21:00:34.860" v="0" actId="1036"/>
        <pc:sldMkLst>
          <pc:docMk/>
          <pc:sldMk cId="0" sldId="257"/>
        </pc:sldMkLst>
        <pc:spChg chg="mod">
          <ac:chgData name="Megan Wilson" userId="4833c330-bb21-4a51-b524-eef8b134b0b1" providerId="ADAL" clId="{10830AED-8249-4BF8-8CD1-40FE58CBED64}" dt="2025-07-08T21:00:34.860" v="0" actId="1036"/>
          <ac:spMkLst>
            <pc:docMk/>
            <pc:sldMk cId="0" sldId="257"/>
            <ac:spMk id="6" creationId="{00000000-0000-0000-0000-000000000000}"/>
          </ac:spMkLst>
        </pc:spChg>
      </pc:sldChg>
      <pc:sldChg chg="modSp mod">
        <pc:chgData name="Megan Wilson" userId="4833c330-bb21-4a51-b524-eef8b134b0b1" providerId="ADAL" clId="{10830AED-8249-4BF8-8CD1-40FE58CBED64}" dt="2025-07-14T23:09:24.929" v="87" actId="20577"/>
        <pc:sldMkLst>
          <pc:docMk/>
          <pc:sldMk cId="0" sldId="258"/>
        </pc:sldMkLst>
        <pc:spChg chg="mod">
          <ac:chgData name="Megan Wilson" userId="4833c330-bb21-4a51-b524-eef8b134b0b1" providerId="ADAL" clId="{10830AED-8249-4BF8-8CD1-40FE58CBED64}" dt="2025-07-14T23:09:24.929" v="87" actId="20577"/>
          <ac:spMkLst>
            <pc:docMk/>
            <pc:sldMk cId="0" sldId="258"/>
            <ac:spMk id="5" creationId="{00000000-0000-0000-0000-000000000000}"/>
          </ac:spMkLst>
        </pc:spChg>
      </pc:sldChg>
      <pc:sldChg chg="modSp mod">
        <pc:chgData name="Megan Wilson" userId="4833c330-bb21-4a51-b524-eef8b134b0b1" providerId="ADAL" clId="{10830AED-8249-4BF8-8CD1-40FE58CBED64}" dt="2025-07-08T21:00:44.647" v="2" actId="207"/>
        <pc:sldMkLst>
          <pc:docMk/>
          <pc:sldMk cId="0" sldId="259"/>
        </pc:sldMkLst>
        <pc:spChg chg="mod">
          <ac:chgData name="Megan Wilson" userId="4833c330-bb21-4a51-b524-eef8b134b0b1" providerId="ADAL" clId="{10830AED-8249-4BF8-8CD1-40FE58CBED64}" dt="2025-07-08T21:00:39.766" v="1" actId="1036"/>
          <ac:spMkLst>
            <pc:docMk/>
            <pc:sldMk cId="0" sldId="259"/>
            <ac:spMk id="9" creationId="{00000000-0000-0000-0000-000000000000}"/>
          </ac:spMkLst>
        </pc:spChg>
        <pc:spChg chg="mod">
          <ac:chgData name="Megan Wilson" userId="4833c330-bb21-4a51-b524-eef8b134b0b1" providerId="ADAL" clId="{10830AED-8249-4BF8-8CD1-40FE58CBED64}" dt="2025-07-08T21:00:44.647" v="2" actId="207"/>
          <ac:spMkLst>
            <pc:docMk/>
            <pc:sldMk cId="0" sldId="259"/>
            <ac:spMk id="10" creationId="{00000000-0000-0000-0000-000000000000}"/>
          </ac:spMkLst>
        </pc:spChg>
      </pc:sldChg>
      <pc:sldChg chg="modSp mod">
        <pc:chgData name="Megan Wilson" userId="4833c330-bb21-4a51-b524-eef8b134b0b1" providerId="ADAL" clId="{10830AED-8249-4BF8-8CD1-40FE58CBED64}" dt="2025-07-08T21:00:51.551" v="4" actId="207"/>
        <pc:sldMkLst>
          <pc:docMk/>
          <pc:sldMk cId="0" sldId="260"/>
        </pc:sldMkLst>
        <pc:spChg chg="mod">
          <ac:chgData name="Megan Wilson" userId="4833c330-bb21-4a51-b524-eef8b134b0b1" providerId="ADAL" clId="{10830AED-8249-4BF8-8CD1-40FE58CBED64}" dt="2025-07-08T21:00:48.427" v="3" actId="1036"/>
          <ac:spMkLst>
            <pc:docMk/>
            <pc:sldMk cId="0" sldId="260"/>
            <ac:spMk id="11" creationId="{00000000-0000-0000-0000-000000000000}"/>
          </ac:spMkLst>
        </pc:spChg>
        <pc:spChg chg="mod">
          <ac:chgData name="Megan Wilson" userId="4833c330-bb21-4a51-b524-eef8b134b0b1" providerId="ADAL" clId="{10830AED-8249-4BF8-8CD1-40FE58CBED64}" dt="2025-07-08T21:00:51.551" v="4" actId="207"/>
          <ac:spMkLst>
            <pc:docMk/>
            <pc:sldMk cId="0" sldId="260"/>
            <ac:spMk id="13" creationId="{00000000-0000-0000-0000-000000000000}"/>
          </ac:spMkLst>
        </pc:spChg>
      </pc:sldChg>
      <pc:sldChg chg="addSp modSp mod modAnim">
        <pc:chgData name="Megan Wilson" userId="4833c330-bb21-4a51-b524-eef8b134b0b1" providerId="ADAL" clId="{10830AED-8249-4BF8-8CD1-40FE58CBED64}" dt="2025-07-08T21:03:19.902" v="61" actId="1076"/>
        <pc:sldMkLst>
          <pc:docMk/>
          <pc:sldMk cId="0" sldId="261"/>
        </pc:sldMkLst>
        <pc:spChg chg="mod">
          <ac:chgData name="Megan Wilson" userId="4833c330-bb21-4a51-b524-eef8b134b0b1" providerId="ADAL" clId="{10830AED-8249-4BF8-8CD1-40FE58CBED64}" dt="2025-07-08T21:00:58.051" v="6" actId="1036"/>
          <ac:spMkLst>
            <pc:docMk/>
            <pc:sldMk cId="0" sldId="261"/>
            <ac:spMk id="8" creationId="{00000000-0000-0000-0000-000000000000}"/>
          </ac:spMkLst>
        </pc:spChg>
        <pc:spChg chg="mod">
          <ac:chgData name="Megan Wilson" userId="4833c330-bb21-4a51-b524-eef8b134b0b1" providerId="ADAL" clId="{10830AED-8249-4BF8-8CD1-40FE58CBED64}" dt="2025-07-08T21:00:55.646" v="5" actId="207"/>
          <ac:spMkLst>
            <pc:docMk/>
            <pc:sldMk cId="0" sldId="261"/>
            <ac:spMk id="10" creationId="{00000000-0000-0000-0000-000000000000}"/>
          </ac:spMkLst>
        </pc:spChg>
        <pc:picChg chg="add mod">
          <ac:chgData name="Megan Wilson" userId="4833c330-bb21-4a51-b524-eef8b134b0b1" providerId="ADAL" clId="{10830AED-8249-4BF8-8CD1-40FE58CBED64}" dt="2025-07-08T21:03:19.902" v="61" actId="1076"/>
          <ac:picMkLst>
            <pc:docMk/>
            <pc:sldMk cId="0" sldId="261"/>
            <ac:picMk id="11" creationId="{220A8632-99B5-A1F8-0340-7F0E98E1A7C5}"/>
          </ac:picMkLst>
        </pc:picChg>
      </pc:sldChg>
      <pc:sldChg chg="addSp modSp mod modAnim">
        <pc:chgData name="Megan Wilson" userId="4833c330-bb21-4a51-b524-eef8b134b0b1" providerId="ADAL" clId="{10830AED-8249-4BF8-8CD1-40FE58CBED64}" dt="2025-07-08T21:03:51.858" v="65" actId="1076"/>
        <pc:sldMkLst>
          <pc:docMk/>
          <pc:sldMk cId="0" sldId="262"/>
        </pc:sldMkLst>
        <pc:spChg chg="mod">
          <ac:chgData name="Megan Wilson" userId="4833c330-bb21-4a51-b524-eef8b134b0b1" providerId="ADAL" clId="{10830AED-8249-4BF8-8CD1-40FE58CBED64}" dt="2025-07-08T21:01:08.564" v="8" actId="1036"/>
          <ac:spMkLst>
            <pc:docMk/>
            <pc:sldMk cId="0" sldId="262"/>
            <ac:spMk id="8" creationId="{00000000-0000-0000-0000-000000000000}"/>
          </ac:spMkLst>
        </pc:spChg>
        <pc:spChg chg="mod">
          <ac:chgData name="Megan Wilson" userId="4833c330-bb21-4a51-b524-eef8b134b0b1" providerId="ADAL" clId="{10830AED-8249-4BF8-8CD1-40FE58CBED64}" dt="2025-07-08T21:01:06.437" v="7" actId="207"/>
          <ac:spMkLst>
            <pc:docMk/>
            <pc:sldMk cId="0" sldId="262"/>
            <ac:spMk id="9" creationId="{00000000-0000-0000-0000-000000000000}"/>
          </ac:spMkLst>
        </pc:spChg>
        <pc:picChg chg="add mod">
          <ac:chgData name="Megan Wilson" userId="4833c330-bb21-4a51-b524-eef8b134b0b1" providerId="ADAL" clId="{10830AED-8249-4BF8-8CD1-40FE58CBED64}" dt="2025-07-08T21:03:51.858" v="65" actId="1076"/>
          <ac:picMkLst>
            <pc:docMk/>
            <pc:sldMk cId="0" sldId="262"/>
            <ac:picMk id="11" creationId="{5578CD63-6CD8-A3D4-D66F-891DCD17A0D4}"/>
          </ac:picMkLst>
        </pc:picChg>
      </pc:sldChg>
      <pc:sldChg chg="modSp mod">
        <pc:chgData name="Megan Wilson" userId="4833c330-bb21-4a51-b524-eef8b134b0b1" providerId="ADAL" clId="{10830AED-8249-4BF8-8CD1-40FE58CBED64}" dt="2025-07-08T21:01:21.625" v="20" actId="207"/>
        <pc:sldMkLst>
          <pc:docMk/>
          <pc:sldMk cId="0" sldId="263"/>
        </pc:sldMkLst>
        <pc:spChg chg="mod">
          <ac:chgData name="Megan Wilson" userId="4833c330-bb21-4a51-b524-eef8b134b0b1" providerId="ADAL" clId="{10830AED-8249-4BF8-8CD1-40FE58CBED64}" dt="2025-07-08T21:01:18.385" v="19" actId="1035"/>
          <ac:spMkLst>
            <pc:docMk/>
            <pc:sldMk cId="0" sldId="263"/>
            <ac:spMk id="6" creationId="{00000000-0000-0000-0000-000000000000}"/>
          </ac:spMkLst>
        </pc:spChg>
        <pc:spChg chg="mod">
          <ac:chgData name="Megan Wilson" userId="4833c330-bb21-4a51-b524-eef8b134b0b1" providerId="ADAL" clId="{10830AED-8249-4BF8-8CD1-40FE58CBED64}" dt="2025-07-08T21:01:21.625" v="20" actId="207"/>
          <ac:spMkLst>
            <pc:docMk/>
            <pc:sldMk cId="0" sldId="263"/>
            <ac:spMk id="8" creationId="{00000000-0000-0000-0000-000000000000}"/>
          </ac:spMkLst>
        </pc:spChg>
      </pc:sldChg>
      <pc:sldChg chg="addSp delSp modSp mod modAnim">
        <pc:chgData name="Megan Wilson" userId="4833c330-bb21-4a51-b524-eef8b134b0b1" providerId="ADAL" clId="{10830AED-8249-4BF8-8CD1-40FE58CBED64}" dt="2025-07-08T21:04:54.889" v="69" actId="1076"/>
        <pc:sldMkLst>
          <pc:docMk/>
          <pc:sldMk cId="0" sldId="264"/>
        </pc:sldMkLst>
        <pc:spChg chg="mod">
          <ac:chgData name="Megan Wilson" userId="4833c330-bb21-4a51-b524-eef8b134b0b1" providerId="ADAL" clId="{10830AED-8249-4BF8-8CD1-40FE58CBED64}" dt="2025-07-08T21:01:25.875" v="21" actId="1036"/>
          <ac:spMkLst>
            <pc:docMk/>
            <pc:sldMk cId="0" sldId="264"/>
            <ac:spMk id="6" creationId="{00000000-0000-0000-0000-000000000000}"/>
          </ac:spMkLst>
        </pc:spChg>
        <pc:spChg chg="mod">
          <ac:chgData name="Megan Wilson" userId="4833c330-bb21-4a51-b524-eef8b134b0b1" providerId="ADAL" clId="{10830AED-8249-4BF8-8CD1-40FE58CBED64}" dt="2025-07-08T21:01:28.713" v="22" actId="207"/>
          <ac:spMkLst>
            <pc:docMk/>
            <pc:sldMk cId="0" sldId="264"/>
            <ac:spMk id="7" creationId="{00000000-0000-0000-0000-000000000000}"/>
          </ac:spMkLst>
        </pc:spChg>
        <pc:picChg chg="add mod">
          <ac:chgData name="Megan Wilson" userId="4833c330-bb21-4a51-b524-eef8b134b0b1" providerId="ADAL" clId="{10830AED-8249-4BF8-8CD1-40FE58CBED64}" dt="2025-07-08T21:04:54.889" v="69" actId="1076"/>
          <ac:picMkLst>
            <pc:docMk/>
            <pc:sldMk cId="0" sldId="264"/>
            <ac:picMk id="9" creationId="{8C9F4C9B-626D-EB57-586E-7EEA99EFFD2A}"/>
          </ac:picMkLst>
        </pc:picChg>
      </pc:sldChg>
      <pc:sldChg chg="modSp mod">
        <pc:chgData name="Megan Wilson" userId="4833c330-bb21-4a51-b524-eef8b134b0b1" providerId="ADAL" clId="{10830AED-8249-4BF8-8CD1-40FE58CBED64}" dt="2025-07-14T23:10:18.830" v="268" actId="20577"/>
        <pc:sldMkLst>
          <pc:docMk/>
          <pc:sldMk cId="0" sldId="265"/>
        </pc:sldMkLst>
        <pc:spChg chg="mod">
          <ac:chgData name="Megan Wilson" userId="4833c330-bb21-4a51-b524-eef8b134b0b1" providerId="ADAL" clId="{10830AED-8249-4BF8-8CD1-40FE58CBED64}" dt="2025-07-14T23:09:58.568" v="138" actId="1076"/>
          <ac:spMkLst>
            <pc:docMk/>
            <pc:sldMk cId="0" sldId="265"/>
            <ac:spMk id="5" creationId="{00000000-0000-0000-0000-000000000000}"/>
          </ac:spMkLst>
        </pc:spChg>
        <pc:spChg chg="mod">
          <ac:chgData name="Megan Wilson" userId="4833c330-bb21-4a51-b524-eef8b134b0b1" providerId="ADAL" clId="{10830AED-8249-4BF8-8CD1-40FE58CBED64}" dt="2025-07-14T23:10:18.830" v="268" actId="20577"/>
          <ac:spMkLst>
            <pc:docMk/>
            <pc:sldMk cId="0" sldId="265"/>
            <ac:spMk id="6" creationId="{00000000-0000-0000-0000-000000000000}"/>
          </ac:spMkLst>
        </pc:spChg>
      </pc:sldChg>
      <pc:sldChg chg="modSp mod">
        <pc:chgData name="Megan Wilson" userId="4833c330-bb21-4a51-b524-eef8b134b0b1" providerId="ADAL" clId="{10830AED-8249-4BF8-8CD1-40FE58CBED64}" dt="2025-07-08T21:01:38.585" v="24" actId="1036"/>
        <pc:sldMkLst>
          <pc:docMk/>
          <pc:sldMk cId="0" sldId="266"/>
        </pc:sldMkLst>
        <pc:spChg chg="mod">
          <ac:chgData name="Megan Wilson" userId="4833c330-bb21-4a51-b524-eef8b134b0b1" providerId="ADAL" clId="{10830AED-8249-4BF8-8CD1-40FE58CBED64}" dt="2025-07-08T21:01:38.585" v="24" actId="1036"/>
          <ac:spMkLst>
            <pc:docMk/>
            <pc:sldMk cId="0" sldId="266"/>
            <ac:spMk id="6" creationId="{00000000-0000-0000-0000-000000000000}"/>
          </ac:spMkLst>
        </pc:spChg>
      </pc:sldChg>
      <pc:sldChg chg="modSp mod">
        <pc:chgData name="Megan Wilson" userId="4833c330-bb21-4a51-b524-eef8b134b0b1" providerId="ADAL" clId="{10830AED-8249-4BF8-8CD1-40FE58CBED64}" dt="2025-07-08T21:01:49.188" v="32" actId="207"/>
        <pc:sldMkLst>
          <pc:docMk/>
          <pc:sldMk cId="0" sldId="267"/>
        </pc:sldMkLst>
        <pc:spChg chg="mod">
          <ac:chgData name="Megan Wilson" userId="4833c330-bb21-4a51-b524-eef8b134b0b1" providerId="ADAL" clId="{10830AED-8249-4BF8-8CD1-40FE58CBED64}" dt="2025-07-08T21:01:45.783" v="31" actId="1035"/>
          <ac:spMkLst>
            <pc:docMk/>
            <pc:sldMk cId="0" sldId="267"/>
            <ac:spMk id="6" creationId="{00000000-0000-0000-0000-000000000000}"/>
          </ac:spMkLst>
        </pc:spChg>
        <pc:spChg chg="mod">
          <ac:chgData name="Megan Wilson" userId="4833c330-bb21-4a51-b524-eef8b134b0b1" providerId="ADAL" clId="{10830AED-8249-4BF8-8CD1-40FE58CBED64}" dt="2025-07-08T21:01:49.188" v="32" actId="207"/>
          <ac:spMkLst>
            <pc:docMk/>
            <pc:sldMk cId="0" sldId="267"/>
            <ac:spMk id="7" creationId="{00000000-0000-0000-0000-000000000000}"/>
          </ac:spMkLst>
        </pc:spChg>
      </pc:sldChg>
      <pc:sldChg chg="modSp mod">
        <pc:chgData name="Megan Wilson" userId="4833c330-bb21-4a51-b524-eef8b134b0b1" providerId="ADAL" clId="{10830AED-8249-4BF8-8CD1-40FE58CBED64}" dt="2025-07-08T21:01:56.829" v="35" actId="207"/>
        <pc:sldMkLst>
          <pc:docMk/>
          <pc:sldMk cId="0" sldId="268"/>
        </pc:sldMkLst>
        <pc:spChg chg="mod">
          <ac:chgData name="Megan Wilson" userId="4833c330-bb21-4a51-b524-eef8b134b0b1" providerId="ADAL" clId="{10830AED-8249-4BF8-8CD1-40FE58CBED64}" dt="2025-07-08T21:01:54.007" v="34" actId="1036"/>
          <ac:spMkLst>
            <pc:docMk/>
            <pc:sldMk cId="0" sldId="268"/>
            <ac:spMk id="7" creationId="{00000000-0000-0000-0000-000000000000}"/>
          </ac:spMkLst>
        </pc:spChg>
        <pc:spChg chg="mod">
          <ac:chgData name="Megan Wilson" userId="4833c330-bb21-4a51-b524-eef8b134b0b1" providerId="ADAL" clId="{10830AED-8249-4BF8-8CD1-40FE58CBED64}" dt="2025-07-08T21:01:56.829" v="35" actId="207"/>
          <ac:spMkLst>
            <pc:docMk/>
            <pc:sldMk cId="0" sldId="268"/>
            <ac:spMk id="9" creationId="{00000000-0000-0000-0000-000000000000}"/>
          </ac:spMkLst>
        </pc:spChg>
      </pc:sldChg>
      <pc:sldChg chg="addSp delSp modSp mod modAnim">
        <pc:chgData name="Megan Wilson" userId="4833c330-bb21-4a51-b524-eef8b134b0b1" providerId="ADAL" clId="{10830AED-8249-4BF8-8CD1-40FE58CBED64}" dt="2025-07-08T21:05:26.783" v="74" actId="1076"/>
        <pc:sldMkLst>
          <pc:docMk/>
          <pc:sldMk cId="0" sldId="269"/>
        </pc:sldMkLst>
        <pc:spChg chg="mod">
          <ac:chgData name="Megan Wilson" userId="4833c330-bb21-4a51-b524-eef8b134b0b1" providerId="ADAL" clId="{10830AED-8249-4BF8-8CD1-40FE58CBED64}" dt="2025-07-08T21:02:00.958" v="38" actId="1036"/>
          <ac:spMkLst>
            <pc:docMk/>
            <pc:sldMk cId="0" sldId="269"/>
            <ac:spMk id="5" creationId="{00000000-0000-0000-0000-000000000000}"/>
          </ac:spMkLst>
        </pc:spChg>
        <pc:spChg chg="mod">
          <ac:chgData name="Megan Wilson" userId="4833c330-bb21-4a51-b524-eef8b134b0b1" providerId="ADAL" clId="{10830AED-8249-4BF8-8CD1-40FE58CBED64}" dt="2025-07-08T21:02:04.410" v="39" actId="207"/>
          <ac:spMkLst>
            <pc:docMk/>
            <pc:sldMk cId="0" sldId="269"/>
            <ac:spMk id="8" creationId="{00000000-0000-0000-0000-000000000000}"/>
          </ac:spMkLst>
        </pc:spChg>
        <pc:picChg chg="add mod">
          <ac:chgData name="Megan Wilson" userId="4833c330-bb21-4a51-b524-eef8b134b0b1" providerId="ADAL" clId="{10830AED-8249-4BF8-8CD1-40FE58CBED64}" dt="2025-07-08T21:05:26.783" v="74" actId="1076"/>
          <ac:picMkLst>
            <pc:docMk/>
            <pc:sldMk cId="0" sldId="269"/>
            <ac:picMk id="9" creationId="{E7D81EC4-ED64-B460-3B72-38A105FAB1A9}"/>
          </ac:picMkLst>
        </pc:picChg>
      </pc:sldChg>
      <pc:sldChg chg="modSp mod">
        <pc:chgData name="Megan Wilson" userId="4833c330-bb21-4a51-b524-eef8b134b0b1" providerId="ADAL" clId="{10830AED-8249-4BF8-8CD1-40FE58CBED64}" dt="2025-07-08T21:02:11.911" v="48" actId="1036"/>
        <pc:sldMkLst>
          <pc:docMk/>
          <pc:sldMk cId="0" sldId="270"/>
        </pc:sldMkLst>
        <pc:spChg chg="mod">
          <ac:chgData name="Megan Wilson" userId="4833c330-bb21-4a51-b524-eef8b134b0b1" providerId="ADAL" clId="{10830AED-8249-4BF8-8CD1-40FE58CBED64}" dt="2025-07-08T21:02:11.911" v="48" actId="1036"/>
          <ac:spMkLst>
            <pc:docMk/>
            <pc:sldMk cId="0" sldId="270"/>
            <ac:spMk id="6" creationId="{00000000-0000-0000-0000-000000000000}"/>
          </ac:spMkLst>
        </pc:spChg>
      </pc:sldChg>
      <pc:sldChg chg="modSp mod">
        <pc:chgData name="Megan Wilson" userId="4833c330-bb21-4a51-b524-eef8b134b0b1" providerId="ADAL" clId="{10830AED-8249-4BF8-8CD1-40FE58CBED64}" dt="2025-07-08T21:02:15.788" v="49" actId="207"/>
        <pc:sldMkLst>
          <pc:docMk/>
          <pc:sldMk cId="0" sldId="271"/>
        </pc:sldMkLst>
        <pc:spChg chg="mod">
          <ac:chgData name="Megan Wilson" userId="4833c330-bb21-4a51-b524-eef8b134b0b1" providerId="ADAL" clId="{10830AED-8249-4BF8-8CD1-40FE58CBED64}" dt="2025-07-08T21:02:15.788" v="49" actId="207"/>
          <ac:spMkLst>
            <pc:docMk/>
            <pc:sldMk cId="0" sldId="271"/>
            <ac:spMk id="6" creationId="{00000000-0000-0000-0000-000000000000}"/>
          </ac:spMkLst>
        </pc:spChg>
      </pc:sldChg>
      <pc:sldChg chg="modSp mod">
        <pc:chgData name="Megan Wilson" userId="4833c330-bb21-4a51-b524-eef8b134b0b1" providerId="ADAL" clId="{10830AED-8249-4BF8-8CD1-40FE58CBED64}" dt="2025-07-08T21:02:22.093" v="51" actId="1036"/>
        <pc:sldMkLst>
          <pc:docMk/>
          <pc:sldMk cId="0" sldId="273"/>
        </pc:sldMkLst>
        <pc:spChg chg="mod">
          <ac:chgData name="Megan Wilson" userId="4833c330-bb21-4a51-b524-eef8b134b0b1" providerId="ADAL" clId="{10830AED-8249-4BF8-8CD1-40FE58CBED64}" dt="2025-07-08T21:02:22.093" v="51" actId="1036"/>
          <ac:spMkLst>
            <pc:docMk/>
            <pc:sldMk cId="0" sldId="273"/>
            <ac:spMk id="6" creationId="{00000000-0000-0000-0000-000000000000}"/>
          </ac:spMkLst>
        </pc:spChg>
      </pc:sldChg>
      <pc:sldChg chg="delSp modSp mod">
        <pc:chgData name="Megan Wilson" userId="4833c330-bb21-4a51-b524-eef8b134b0b1" providerId="ADAL" clId="{10830AED-8249-4BF8-8CD1-40FE58CBED64}" dt="2025-07-14T23:10:32.354" v="271" actId="1076"/>
        <pc:sldMkLst>
          <pc:docMk/>
          <pc:sldMk cId="0" sldId="274"/>
        </pc:sldMkLst>
        <pc:spChg chg="mod">
          <ac:chgData name="Megan Wilson" userId="4833c330-bb21-4a51-b524-eef8b134b0b1" providerId="ADAL" clId="{10830AED-8249-4BF8-8CD1-40FE58CBED64}" dt="2025-07-08T21:02:31.460" v="54" actId="207"/>
          <ac:spMkLst>
            <pc:docMk/>
            <pc:sldMk cId="0" sldId="274"/>
            <ac:spMk id="3" creationId="{00000000-0000-0000-0000-000000000000}"/>
          </ac:spMkLst>
        </pc:spChg>
        <pc:spChg chg="del">
          <ac:chgData name="Megan Wilson" userId="4833c330-bb21-4a51-b524-eef8b134b0b1" providerId="ADAL" clId="{10830AED-8249-4BF8-8CD1-40FE58CBED64}" dt="2025-07-14T23:10:24.265" v="269" actId="478"/>
          <ac:spMkLst>
            <pc:docMk/>
            <pc:sldMk cId="0" sldId="274"/>
            <ac:spMk id="4" creationId="{00000000-0000-0000-0000-000000000000}"/>
          </ac:spMkLst>
        </pc:spChg>
        <pc:spChg chg="mod">
          <ac:chgData name="Megan Wilson" userId="4833c330-bb21-4a51-b524-eef8b134b0b1" providerId="ADAL" clId="{10830AED-8249-4BF8-8CD1-40FE58CBED64}" dt="2025-07-08T21:02:26.610" v="52" actId="207"/>
          <ac:spMkLst>
            <pc:docMk/>
            <pc:sldMk cId="0" sldId="274"/>
            <ac:spMk id="5" creationId="{00000000-0000-0000-0000-000000000000}"/>
          </ac:spMkLst>
        </pc:spChg>
        <pc:spChg chg="mod">
          <ac:chgData name="Megan Wilson" userId="4833c330-bb21-4a51-b524-eef8b134b0b1" providerId="ADAL" clId="{10830AED-8249-4BF8-8CD1-40FE58CBED64}" dt="2025-07-08T21:02:28.852" v="53" actId="207"/>
          <ac:spMkLst>
            <pc:docMk/>
            <pc:sldMk cId="0" sldId="274"/>
            <ac:spMk id="6" creationId="{00000000-0000-0000-0000-000000000000}"/>
          </ac:spMkLst>
        </pc:spChg>
        <pc:spChg chg="mod">
          <ac:chgData name="Megan Wilson" userId="4833c330-bb21-4a51-b524-eef8b134b0b1" providerId="ADAL" clId="{10830AED-8249-4BF8-8CD1-40FE58CBED64}" dt="2025-07-14T23:10:28.929" v="270" actId="1076"/>
          <ac:spMkLst>
            <pc:docMk/>
            <pc:sldMk cId="0" sldId="274"/>
            <ac:spMk id="7" creationId="{00000000-0000-0000-0000-000000000000}"/>
          </ac:spMkLst>
        </pc:spChg>
        <pc:spChg chg="mod">
          <ac:chgData name="Megan Wilson" userId="4833c330-bb21-4a51-b524-eef8b134b0b1" providerId="ADAL" clId="{10830AED-8249-4BF8-8CD1-40FE58CBED64}" dt="2025-07-14T23:10:32.354" v="271" actId="1076"/>
          <ac:spMkLst>
            <pc:docMk/>
            <pc:sldMk cId="0" sldId="274"/>
            <ac:spMk id="8" creationId="{00000000-0000-0000-0000-000000000000}"/>
          </ac:spMkLst>
        </pc:spChg>
      </pc:sldChg>
      <pc:sldChg chg="modSp mod">
        <pc:chgData name="Megan Wilson" userId="4833c330-bb21-4a51-b524-eef8b134b0b1" providerId="ADAL" clId="{10830AED-8249-4BF8-8CD1-40FE58CBED64}" dt="2025-07-14T23:11:01.093" v="284" actId="20577"/>
        <pc:sldMkLst>
          <pc:docMk/>
          <pc:sldMk cId="0" sldId="275"/>
        </pc:sldMkLst>
        <pc:spChg chg="mod">
          <ac:chgData name="Megan Wilson" userId="4833c330-bb21-4a51-b524-eef8b134b0b1" providerId="ADAL" clId="{10830AED-8249-4BF8-8CD1-40FE58CBED64}" dt="2025-07-08T21:02:41.377" v="57" actId="1036"/>
          <ac:spMkLst>
            <pc:docMk/>
            <pc:sldMk cId="0" sldId="275"/>
            <ac:spMk id="8" creationId="{00000000-0000-0000-0000-000000000000}"/>
          </ac:spMkLst>
        </pc:spChg>
        <pc:spChg chg="mod">
          <ac:chgData name="Megan Wilson" userId="4833c330-bb21-4a51-b524-eef8b134b0b1" providerId="ADAL" clId="{10830AED-8249-4BF8-8CD1-40FE58CBED64}" dt="2025-07-14T23:11:01.093" v="284" actId="20577"/>
          <ac:spMkLst>
            <pc:docMk/>
            <pc:sldMk cId="0" sldId="275"/>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slideLayout" Target="../slideLayouts/slideLayout7.xml"/><Relationship Id="rId1" Type="http://schemas.openxmlformats.org/officeDocument/2006/relationships/video" Target="https://www.youtube.com/embed/pAaXbBzVdJE?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e.kahoot.it/share/test-your-knowledge-online-safety/84546844-7a8f-428c-b985-c839ff32e85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dhs.gov/medialibrary-assets/assets/videos/d21dfb73-d274-4650-9ec4-4ff3260f7fe6/23_1129_bc_carter_online_safety.mp4" TargetMode="External"/><Relationship Id="rId2" Type="http://schemas.openxmlformats.org/officeDocument/2006/relationships/hyperlink" Target="https://vimeo.com/713031554" TargetMode="External"/><Relationship Id="rId1" Type="http://schemas.openxmlformats.org/officeDocument/2006/relationships/slideLayout" Target="../slideLayouts/slideLayout7.xml"/><Relationship Id="rId6" Type="http://schemas.openxmlformats.org/officeDocument/2006/relationships/hyperlink" Target="https://create.kahoot.it/share/test-your-knowledge-online-safety/84546844-7a8f-428c-b985-c839ff32e85f" TargetMode="External"/><Relationship Id="rId5" Type="http://schemas.openxmlformats.org/officeDocument/2006/relationships/hyperlink" Target="https://www.missingkids.org/content/dam/missingkids/pdfs/its-called-sextortion-poster.pdf" TargetMode="External"/><Relationship Id="rId4" Type="http://schemas.openxmlformats.org/officeDocument/2006/relationships/hyperlink" Target="https://www.dhs.gov/medialibrary-assets/assets/videos/e19ccd73-f1ad-4404-99a7-1191dad49e5b/23_1129_bc_carter_online_safety_2.mp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dhs.gov/medialibrary-assets/assets/videos/d21dfb73-d274-4650-9ec4-4ff3260f7fe6/23_1129_bc_carter_online_safety.mp4" TargetMode="External"/><Relationship Id="rId2" Type="http://schemas.openxmlformats.org/officeDocument/2006/relationships/slideLayout" Target="../slideLayouts/slideLayout7.xml"/><Relationship Id="rId1" Type="http://schemas.openxmlformats.org/officeDocument/2006/relationships/video" Target="https://www.youtube.com/embed/bXaPeprSsIs?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dhs.gov/medialibrary-assets/assets/videos/e19ccd73-f1ad-4404-99a7-1191dad49e5b/23_1129_bc_carter_online_safety_2.mp4" TargetMode="External"/><Relationship Id="rId2" Type="http://schemas.openxmlformats.org/officeDocument/2006/relationships/slideLayout" Target="../slideLayouts/slideLayout7.xml"/><Relationship Id="rId1" Type="http://schemas.openxmlformats.org/officeDocument/2006/relationships/video" Target="https://www.youtube.com/embed/Uh7aWvJB-uY?start=4&amp;feature=oembed"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713031554" TargetMode="External"/><Relationship Id="rId2" Type="http://schemas.openxmlformats.org/officeDocument/2006/relationships/slideLayout" Target="../slideLayouts/slideLayout7.xml"/><Relationship Id="rId1" Type="http://schemas.openxmlformats.org/officeDocument/2006/relationships/video" Target="https://player.vimeo.com/video/713031554?app_id=122963"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948304" y="8753050"/>
            <a:ext cx="12813337"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Sextortion &amp; Understanding Offender Tactics</a:t>
            </a:r>
          </a:p>
        </p:txBody>
      </p:sp>
      <p:sp>
        <p:nvSpPr>
          <p:cNvPr id="9" name="TextBox 9"/>
          <p:cNvSpPr txBox="1"/>
          <p:nvPr/>
        </p:nvSpPr>
        <p:spPr>
          <a:xfrm>
            <a:off x="5102414" y="4889856"/>
            <a:ext cx="80565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6</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3759"/>
            <a:ext cx="18288000" cy="972682"/>
            <a:chOff x="0" y="0"/>
            <a:chExt cx="4816593" cy="256180"/>
          </a:xfrm>
        </p:grpSpPr>
        <p:sp>
          <p:nvSpPr>
            <p:cNvPr id="3" name="Freeform 3"/>
            <p:cNvSpPr/>
            <p:nvPr/>
          </p:nvSpPr>
          <p:spPr>
            <a:xfrm>
              <a:off x="0" y="0"/>
              <a:ext cx="4816592" cy="256180"/>
            </a:xfrm>
            <a:custGeom>
              <a:avLst/>
              <a:gdLst/>
              <a:ahLst/>
              <a:cxnLst/>
              <a:rect l="l" t="t" r="r" b="b"/>
              <a:pathLst>
                <a:path w="4816592" h="256180">
                  <a:moveTo>
                    <a:pt x="0" y="0"/>
                  </a:moveTo>
                  <a:lnTo>
                    <a:pt x="4816592" y="0"/>
                  </a:lnTo>
                  <a:lnTo>
                    <a:pt x="4816592" y="256180"/>
                  </a:lnTo>
                  <a:lnTo>
                    <a:pt x="0" y="256180"/>
                  </a:lnTo>
                  <a:close/>
                </a:path>
              </a:pathLst>
            </a:custGeom>
            <a:solidFill>
              <a:srgbClr val="0C938B"/>
            </a:solidFill>
          </p:spPr>
          <p:txBody>
            <a:bodyPr/>
            <a:lstStyle/>
            <a:p>
              <a:endParaRPr lang="en-US"/>
            </a:p>
          </p:txBody>
        </p:sp>
        <p:sp>
          <p:nvSpPr>
            <p:cNvPr id="4" name="TextBox 4"/>
            <p:cNvSpPr txBox="1"/>
            <p:nvPr/>
          </p:nvSpPr>
          <p:spPr>
            <a:xfrm>
              <a:off x="0" y="-76200"/>
              <a:ext cx="4816593" cy="332380"/>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532850" y="-113759"/>
            <a:ext cx="17222296" cy="829010"/>
          </a:xfrm>
          <a:prstGeom prst="rect">
            <a:avLst/>
          </a:prstGeom>
        </p:spPr>
        <p:txBody>
          <a:bodyPr wrap="square" lIns="0" tIns="0" rIns="0" bIns="0" rtlCol="0" anchor="t">
            <a:spAutoFit/>
          </a:bodyPr>
          <a:lstStyle/>
          <a:p>
            <a:pPr algn="ctr">
              <a:lnSpc>
                <a:spcPts val="7000"/>
              </a:lnSpc>
            </a:pPr>
            <a:r>
              <a:rPr lang="en-US" sz="4600" b="1" dirty="0" err="1">
                <a:solidFill>
                  <a:srgbClr val="FFFFFF"/>
                </a:solidFill>
                <a:latin typeface="Calibri (MS) Bold"/>
                <a:ea typeface="Calibri (MS) Bold"/>
                <a:cs typeface="Calibri (MS) Bold"/>
                <a:sym typeface="Calibri (MS) Bold"/>
              </a:rPr>
              <a:t>Auroris</a:t>
            </a:r>
            <a:r>
              <a:rPr lang="en-US" sz="4600" b="1" dirty="0">
                <a:solidFill>
                  <a:srgbClr val="FFFFFF"/>
                </a:solidFill>
                <a:latin typeface="Calibri (MS) Bold"/>
                <a:ea typeface="Calibri (MS) Bold"/>
                <a:cs typeface="Calibri (MS) Bold"/>
                <a:sym typeface="Calibri (MS) Bold"/>
              </a:rPr>
              <a:t> Media “Sextortion Module 1” Teacher Led Discussion Question</a:t>
            </a:r>
          </a:p>
        </p:txBody>
      </p:sp>
      <p:sp>
        <p:nvSpPr>
          <p:cNvPr id="6" name="TextBox 6"/>
          <p:cNvSpPr txBox="1"/>
          <p:nvPr/>
        </p:nvSpPr>
        <p:spPr>
          <a:xfrm>
            <a:off x="3085978" y="4327525"/>
            <a:ext cx="12116043" cy="2110321"/>
          </a:xfrm>
          <a:prstGeom prst="rect">
            <a:avLst/>
          </a:prstGeom>
        </p:spPr>
        <p:txBody>
          <a:bodyPr lIns="0" tIns="0" rIns="0" bIns="0" rtlCol="0" anchor="t">
            <a:spAutoFit/>
          </a:bodyPr>
          <a:lstStyle/>
          <a:p>
            <a:pPr algn="ctr">
              <a:lnSpc>
                <a:spcPts val="5599"/>
              </a:lnSpc>
            </a:pPr>
            <a:r>
              <a:rPr lang="en-US" sz="3999" i="1" dirty="0">
                <a:latin typeface="Calibri (MS) Italics"/>
                <a:ea typeface="Calibri (MS) Italics"/>
                <a:cs typeface="Calibri (MS) Italics"/>
                <a:sym typeface="Calibri (MS) Italics"/>
              </a:rPr>
              <a:t>Do you think it is normal or common for people your age to communicate with strangers on social media?</a:t>
            </a:r>
          </a:p>
          <a:p>
            <a:pPr algn="ctr">
              <a:lnSpc>
                <a:spcPts val="5599"/>
              </a:lnSpc>
            </a:pPr>
            <a:r>
              <a:rPr lang="en-US" sz="3999" i="1" dirty="0">
                <a:latin typeface="Calibri (MS) Italics"/>
                <a:ea typeface="Calibri (MS) Italics"/>
                <a:cs typeface="Calibri (MS) Italics"/>
                <a:sym typeface="Calibri (MS) Italics"/>
              </a:rPr>
              <a:t>Why or why not?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07211" y="3490703"/>
            <a:ext cx="7833427" cy="4679782"/>
          </a:xfrm>
          <a:custGeom>
            <a:avLst/>
            <a:gdLst/>
            <a:ahLst/>
            <a:cxnLst/>
            <a:rect l="l" t="t" r="r" b="b"/>
            <a:pathLst>
              <a:path w="7833427" h="4679782">
                <a:moveTo>
                  <a:pt x="0" y="0"/>
                </a:moveTo>
                <a:lnTo>
                  <a:pt x="7833427" y="0"/>
                </a:lnTo>
                <a:lnTo>
                  <a:pt x="7833427" y="4679782"/>
                </a:lnTo>
                <a:lnTo>
                  <a:pt x="0" y="4679782"/>
                </a:lnTo>
                <a:lnTo>
                  <a:pt x="0" y="0"/>
                </a:lnTo>
                <a:close/>
              </a:path>
            </a:pathLst>
          </a:custGeom>
          <a:blipFill>
            <a:blip r:embed="rId2"/>
            <a:stretch>
              <a:fillRect l="-10320" r="-15247"/>
            </a:stretch>
          </a:blipFill>
        </p:spPr>
        <p:txBody>
          <a:bodyPr/>
          <a:lstStyle/>
          <a:p>
            <a:endParaRPr lang="en-US"/>
          </a:p>
        </p:txBody>
      </p:sp>
      <p:sp>
        <p:nvSpPr>
          <p:cNvPr id="6" name="TextBox 6"/>
          <p:cNvSpPr txBox="1"/>
          <p:nvPr/>
        </p:nvSpPr>
        <p:spPr>
          <a:xfrm>
            <a:off x="3931325" y="-92075"/>
            <a:ext cx="10314183"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Risks of Revealing Images</a:t>
            </a:r>
          </a:p>
        </p:txBody>
      </p:sp>
      <p:sp>
        <p:nvSpPr>
          <p:cNvPr id="7" name="TextBox 7"/>
          <p:cNvSpPr txBox="1"/>
          <p:nvPr/>
        </p:nvSpPr>
        <p:spPr>
          <a:xfrm>
            <a:off x="5015487" y="1580596"/>
            <a:ext cx="8257027" cy="1085850"/>
          </a:xfrm>
          <a:prstGeom prst="rect">
            <a:avLst/>
          </a:prstGeom>
        </p:spPr>
        <p:txBody>
          <a:bodyPr lIns="0" tIns="0" rIns="0" bIns="0" rtlCol="0" anchor="t">
            <a:spAutoFit/>
          </a:bodyPr>
          <a:lstStyle/>
          <a:p>
            <a:pPr algn="ctr">
              <a:lnSpc>
                <a:spcPts val="4199"/>
              </a:lnSpc>
            </a:pPr>
            <a:r>
              <a:rPr lang="en-US" sz="2999" i="1">
                <a:solidFill>
                  <a:srgbClr val="000000"/>
                </a:solidFill>
                <a:latin typeface="Calibri (MS) Italics"/>
                <a:ea typeface="Calibri (MS) Italics"/>
                <a:cs typeface="Calibri (MS) Italics"/>
                <a:sym typeface="Calibri (MS) Italics"/>
              </a:rPr>
              <a:t>If you send a revealing image of yourself, there is no way to take it back. The image could end up:</a:t>
            </a:r>
          </a:p>
        </p:txBody>
      </p:sp>
      <p:sp>
        <p:nvSpPr>
          <p:cNvPr id="8" name="TextBox 8"/>
          <p:cNvSpPr txBox="1"/>
          <p:nvPr/>
        </p:nvSpPr>
        <p:spPr>
          <a:xfrm>
            <a:off x="9654370" y="3728540"/>
            <a:ext cx="8108164" cy="46107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Being sent to others without your permission.</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On social media or other inappropriate websites.</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Getting you in trouble with your parents, school, job, or future job opportunities.</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Being used to embarrass and bully you.</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spcBef>
                <a:spcPct val="0"/>
              </a:spcBef>
            </a:pPr>
            <a:r>
              <a:rPr lang="en-US" sz="2600" b="1">
                <a:solidFill>
                  <a:srgbClr val="000000"/>
                </a:solidFill>
                <a:latin typeface="Calibri (MS) Bold"/>
                <a:ea typeface="Calibri (MS) Bold"/>
                <a:cs typeface="Calibri (MS) Bold"/>
                <a:sym typeface="Calibri (MS) Bold"/>
              </a:rPr>
              <a:t>Being used to blackmail you.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57491" y="2786144"/>
            <a:ext cx="8990439" cy="4714713"/>
          </a:xfrm>
          <a:custGeom>
            <a:avLst/>
            <a:gdLst/>
            <a:ahLst/>
            <a:cxnLst/>
            <a:rect l="l" t="t" r="r" b="b"/>
            <a:pathLst>
              <a:path w="8990439" h="4714713">
                <a:moveTo>
                  <a:pt x="0" y="0"/>
                </a:moveTo>
                <a:lnTo>
                  <a:pt x="8990439" y="0"/>
                </a:lnTo>
                <a:lnTo>
                  <a:pt x="8990439" y="4714712"/>
                </a:lnTo>
                <a:lnTo>
                  <a:pt x="0" y="47147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931325" y="-38100"/>
            <a:ext cx="10314183"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Action to Protect Yourself</a:t>
            </a:r>
          </a:p>
        </p:txBody>
      </p:sp>
      <p:sp>
        <p:nvSpPr>
          <p:cNvPr id="7" name="TextBox 7"/>
          <p:cNvSpPr txBox="1"/>
          <p:nvPr/>
        </p:nvSpPr>
        <p:spPr>
          <a:xfrm>
            <a:off x="6427529" y="9800432"/>
            <a:ext cx="5432941"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https://www.missingkids.org/theissues/sextortion</a:t>
            </a:r>
          </a:p>
        </p:txBody>
      </p:sp>
      <p:sp>
        <p:nvSpPr>
          <p:cNvPr id="8" name="TextBox 8"/>
          <p:cNvSpPr txBox="1"/>
          <p:nvPr/>
        </p:nvSpPr>
        <p:spPr>
          <a:xfrm>
            <a:off x="10404355" y="1871345"/>
            <a:ext cx="6662685" cy="64395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Don’t take images of yourself that you wouldn’t want everyone to see.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Don’t forward anyone else’s image.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Confide in a trusted adult.</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Do not comply with sextortion demands or meet them offline.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Block anyone who tries to blackmail you.</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Report any inappropriate behavior to the website/app and to the CyberTipline.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0843" y="3088543"/>
            <a:ext cx="8760948" cy="4928033"/>
          </a:xfrm>
          <a:custGeom>
            <a:avLst/>
            <a:gdLst/>
            <a:ahLst/>
            <a:cxnLst/>
            <a:rect l="l" t="t" r="r" b="b"/>
            <a:pathLst>
              <a:path w="8760948" h="4928033">
                <a:moveTo>
                  <a:pt x="0" y="0"/>
                </a:moveTo>
                <a:lnTo>
                  <a:pt x="8760948" y="0"/>
                </a:lnTo>
                <a:lnTo>
                  <a:pt x="8760948" y="4928033"/>
                </a:lnTo>
                <a:lnTo>
                  <a:pt x="0" y="492803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899617" y="2368987"/>
            <a:ext cx="7924731" cy="6233795"/>
          </a:xfrm>
          <a:prstGeom prst="rect">
            <a:avLst/>
          </a:prstGeom>
        </p:spPr>
        <p:txBody>
          <a:bodyPr lIns="0" tIns="0" rIns="0" bIns="0" rtlCol="0" anchor="t">
            <a:spAutoFit/>
          </a:bodyPr>
          <a:lstStyle/>
          <a:p>
            <a:pPr algn="ctr">
              <a:lnSpc>
                <a:spcPts val="4479"/>
              </a:lnSpc>
            </a:pPr>
            <a:r>
              <a:rPr lang="en-US" sz="3199">
                <a:solidFill>
                  <a:srgbClr val="000000"/>
                </a:solidFill>
                <a:latin typeface="Calibri (MS)"/>
                <a:ea typeface="Calibri (MS)"/>
                <a:cs typeface="Calibri (MS)"/>
                <a:sym typeface="Calibri (MS)"/>
              </a:rPr>
              <a:t>A free service that can help you remove or stop the online sharing of nude, partially nude, or sexually explicit images or videos taken of you when you were under 18 years old.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You can remain anonymous while using the service and you won’t have to send your images or videos to anyone.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It will work on public or unencrypted online platforms that have agreed to participate.</a:t>
            </a:r>
          </a:p>
        </p:txBody>
      </p:sp>
      <p:sp>
        <p:nvSpPr>
          <p:cNvPr id="7" name="TextBox 7"/>
          <p:cNvSpPr txBox="1"/>
          <p:nvPr/>
        </p:nvSpPr>
        <p:spPr>
          <a:xfrm>
            <a:off x="6076236" y="-15875"/>
            <a:ext cx="6135529"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a:t>
            </a:r>
          </a:p>
        </p:txBody>
      </p:sp>
      <p:sp>
        <p:nvSpPr>
          <p:cNvPr id="8" name="TextBox 8"/>
          <p:cNvSpPr txBox="1"/>
          <p:nvPr/>
        </p:nvSpPr>
        <p:spPr>
          <a:xfrm>
            <a:off x="7871685" y="1166734"/>
            <a:ext cx="2027932" cy="680085"/>
          </a:xfrm>
          <a:prstGeom prst="rect">
            <a:avLst/>
          </a:prstGeom>
        </p:spPr>
        <p:txBody>
          <a:bodyPr lIns="0" tIns="0" rIns="0" bIns="0" rtlCol="0" anchor="t">
            <a:spAutoFit/>
          </a:bodyPr>
          <a:lstStyle/>
          <a:p>
            <a:pPr algn="ctr">
              <a:lnSpc>
                <a:spcPts val="5040"/>
              </a:lnSpc>
            </a:pPr>
            <a:r>
              <a:rPr lang="en-US" sz="3600" b="1">
                <a:solidFill>
                  <a:srgbClr val="000000"/>
                </a:solidFill>
                <a:latin typeface="Calibri (MS) Bold"/>
                <a:ea typeface="Calibri (MS) Bold"/>
                <a:cs typeface="Calibri (MS) Bold"/>
                <a:sym typeface="Calibri (MS) Bold"/>
              </a:rPr>
              <a:t>What is it?</a:t>
            </a:r>
          </a:p>
        </p:txBody>
      </p:sp>
      <p:sp>
        <p:nvSpPr>
          <p:cNvPr id="9" name="TextBox 9"/>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237857" y="60325"/>
            <a:ext cx="7812286"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 Video</a:t>
            </a:r>
          </a:p>
        </p:txBody>
      </p:sp>
      <p:sp>
        <p:nvSpPr>
          <p:cNvPr id="7" name="TextBox 7"/>
          <p:cNvSpPr txBox="1"/>
          <p:nvPr/>
        </p:nvSpPr>
        <p:spPr>
          <a:xfrm>
            <a:off x="14270704" y="9332566"/>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0:30 minutes</a:t>
            </a:r>
          </a:p>
        </p:txBody>
      </p:sp>
      <p:sp>
        <p:nvSpPr>
          <p:cNvPr id="8" name="TextBox 8"/>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pic>
        <p:nvPicPr>
          <p:cNvPr id="9" name="Online Media 8" title="NCMEC Presents: Rewind">
            <a:hlinkClick r:id="" action="ppaction://media"/>
            <a:extLst>
              <a:ext uri="{FF2B5EF4-FFF2-40B4-BE49-F238E27FC236}">
                <a16:creationId xmlns:a16="http://schemas.microsoft.com/office/drawing/2014/main" id="{E7D81EC4-ED64-B460-3B72-38A105FAB1A9}"/>
              </a:ext>
            </a:extLst>
          </p:cNvPr>
          <p:cNvPicPr>
            <a:picLocks noRot="1" noChangeAspect="1"/>
          </p:cNvPicPr>
          <p:nvPr>
            <a:videoFile r:link="rId1"/>
          </p:nvPr>
        </p:nvPicPr>
        <p:blipFill>
          <a:blip r:embed="rId4"/>
          <a:stretch>
            <a:fillRect/>
          </a:stretch>
        </p:blipFill>
        <p:spPr>
          <a:xfrm>
            <a:off x="1869260" y="1114425"/>
            <a:ext cx="14456696" cy="8162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82439"/>
            <a:chOff x="0" y="0"/>
            <a:chExt cx="4816593" cy="232412"/>
          </a:xfrm>
        </p:grpSpPr>
        <p:sp>
          <p:nvSpPr>
            <p:cNvPr id="3" name="Freeform 3"/>
            <p:cNvSpPr/>
            <p:nvPr/>
          </p:nvSpPr>
          <p:spPr>
            <a:xfrm>
              <a:off x="0" y="0"/>
              <a:ext cx="4816592" cy="232412"/>
            </a:xfrm>
            <a:custGeom>
              <a:avLst/>
              <a:gdLst/>
              <a:ahLst/>
              <a:cxnLst/>
              <a:rect l="l" t="t" r="r" b="b"/>
              <a:pathLst>
                <a:path w="4816592" h="232412">
                  <a:moveTo>
                    <a:pt x="0" y="0"/>
                  </a:moveTo>
                  <a:lnTo>
                    <a:pt x="4816592" y="0"/>
                  </a:lnTo>
                  <a:lnTo>
                    <a:pt x="4816592" y="232412"/>
                  </a:lnTo>
                  <a:lnTo>
                    <a:pt x="0" y="232412"/>
                  </a:lnTo>
                  <a:close/>
                </a:path>
              </a:pathLst>
            </a:custGeom>
            <a:solidFill>
              <a:srgbClr val="0C938B"/>
            </a:solidFill>
          </p:spPr>
          <p:txBody>
            <a:bodyPr/>
            <a:lstStyle/>
            <a:p>
              <a:endParaRPr lang="en-US"/>
            </a:p>
          </p:txBody>
        </p:sp>
        <p:sp>
          <p:nvSpPr>
            <p:cNvPr id="4" name="TextBox 4"/>
            <p:cNvSpPr txBox="1"/>
            <p:nvPr/>
          </p:nvSpPr>
          <p:spPr>
            <a:xfrm>
              <a:off x="0" y="-76200"/>
              <a:ext cx="4816593" cy="308612"/>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6939288" y="-92075"/>
            <a:ext cx="440942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7250"/>
            <a:chOff x="0" y="0"/>
            <a:chExt cx="4816593" cy="225778"/>
          </a:xfrm>
        </p:grpSpPr>
        <p:sp>
          <p:nvSpPr>
            <p:cNvPr id="3" name="Freeform 3"/>
            <p:cNvSpPr/>
            <p:nvPr/>
          </p:nvSpPr>
          <p:spPr>
            <a:xfrm>
              <a:off x="0" y="0"/>
              <a:ext cx="4816592" cy="225778"/>
            </a:xfrm>
            <a:custGeom>
              <a:avLst/>
              <a:gdLst/>
              <a:ahLst/>
              <a:cxnLst/>
              <a:rect l="l" t="t" r="r" b="b"/>
              <a:pathLst>
                <a:path w="4816592" h="225778">
                  <a:moveTo>
                    <a:pt x="0" y="0"/>
                  </a:moveTo>
                  <a:lnTo>
                    <a:pt x="4816592" y="0"/>
                  </a:lnTo>
                  <a:lnTo>
                    <a:pt x="4816592" y="225778"/>
                  </a:lnTo>
                  <a:lnTo>
                    <a:pt x="0" y="225778"/>
                  </a:lnTo>
                  <a:close/>
                </a:path>
              </a:pathLst>
            </a:custGeom>
            <a:solidFill>
              <a:srgbClr val="0C938B"/>
            </a:solidFill>
          </p:spPr>
          <p:txBody>
            <a:bodyPr/>
            <a:lstStyle/>
            <a:p>
              <a:endParaRPr lang="en-US"/>
            </a:p>
          </p:txBody>
        </p:sp>
        <p:sp>
          <p:nvSpPr>
            <p:cNvPr id="4" name="TextBox 4"/>
            <p:cNvSpPr txBox="1"/>
            <p:nvPr/>
          </p:nvSpPr>
          <p:spPr>
            <a:xfrm>
              <a:off x="0" y="-76200"/>
              <a:ext cx="4816593" cy="30197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825529" y="-111125"/>
            <a:ext cx="4636942"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
        <p:nvSpPr>
          <p:cNvPr id="6" name="TextBox 6"/>
          <p:cNvSpPr txBox="1"/>
          <p:nvPr/>
        </p:nvSpPr>
        <p:spPr>
          <a:xfrm>
            <a:off x="3231426" y="4111625"/>
            <a:ext cx="11825147" cy="1740220"/>
          </a:xfrm>
          <a:prstGeom prst="rect">
            <a:avLst/>
          </a:prstGeom>
        </p:spPr>
        <p:txBody>
          <a:bodyPr lIns="0" tIns="0" rIns="0" bIns="0" rtlCol="0" anchor="t">
            <a:spAutoFit/>
          </a:bodyPr>
          <a:lstStyle/>
          <a:p>
            <a:pPr algn="ctr">
              <a:lnSpc>
                <a:spcPts val="7000"/>
              </a:lnSpc>
            </a:pPr>
            <a:r>
              <a:rPr lang="en-US" sz="5000" dirty="0">
                <a:solidFill>
                  <a:srgbClr val="000000"/>
                </a:solidFill>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rPr>
              <a:t>Connect for Freedom </a:t>
            </a:r>
            <a:r>
              <a:rPr lang="en-US" sz="5000" u="sng" dirty="0">
                <a:latin typeface="Calibri (MS)"/>
                <a:ea typeface="Calibri (MS)"/>
                <a:cs typeface="Calibri (MS)"/>
                <a:sym typeface="Calibri (MS)"/>
                <a:hlinkClick r:id="rId2" tooltip="https://create.kahoot.it/share/test-your-knowledge-online-safety/84546844-7a8f-428c-b985-c839ff32e85f">
                  <a:extLst>
                    <a:ext uri="{A12FA001-AC4F-418D-AE19-62706E023703}">
                      <ahyp:hlinkClr xmlns:ahyp="http://schemas.microsoft.com/office/drawing/2018/hyperlinkcolor" val="tx"/>
                    </a:ext>
                  </a:extLst>
                </a:hlinkClick>
              </a:rPr>
              <a:t>Online Safety Kahoot!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07405" y="1605434"/>
            <a:ext cx="5873190" cy="7076133"/>
          </a:xfrm>
          <a:custGeom>
            <a:avLst/>
            <a:gdLst/>
            <a:ahLst/>
            <a:cxnLst/>
            <a:rect l="l" t="t" r="r" b="b"/>
            <a:pathLst>
              <a:path w="5873190" h="7076133">
                <a:moveTo>
                  <a:pt x="0" y="0"/>
                </a:moveTo>
                <a:lnTo>
                  <a:pt x="5873190" y="0"/>
                </a:lnTo>
                <a:lnTo>
                  <a:pt x="5873190" y="7076132"/>
                </a:lnTo>
                <a:lnTo>
                  <a:pt x="0" y="7076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945227" y="1353948"/>
            <a:ext cx="12397545" cy="7904352"/>
          </a:xfrm>
          <a:custGeom>
            <a:avLst/>
            <a:gdLst/>
            <a:ahLst/>
            <a:cxnLst/>
            <a:rect l="l" t="t" r="r" b="b"/>
            <a:pathLst>
              <a:path w="12397545" h="7904352">
                <a:moveTo>
                  <a:pt x="0" y="0"/>
                </a:moveTo>
                <a:lnTo>
                  <a:pt x="12397546" y="0"/>
                </a:lnTo>
                <a:lnTo>
                  <a:pt x="12397546" y="7904352"/>
                </a:lnTo>
                <a:lnTo>
                  <a:pt x="0" y="790435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271492" y="-92075"/>
            <a:ext cx="7745016"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235539"/>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5093613" y="4505284"/>
            <a:ext cx="8100775"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Auroris</a:t>
            </a:r>
            <a:r>
              <a:rPr lang="en-US" sz="3600" u="sng" dirty="0">
                <a:latin typeface="Calibri (MS)"/>
                <a:ea typeface="Calibri (MS)"/>
                <a:cs typeface="Calibri (MS)"/>
                <a:sym typeface="Calibri (MS)"/>
              </a:rPr>
              <a:t> Media </a:t>
            </a:r>
            <a:r>
              <a:rPr lang="en-US" sz="3600" u="sng" dirty="0">
                <a:latin typeface="Calibri (MS)"/>
                <a:ea typeface="Calibri (MS)"/>
                <a:cs typeface="Calibri (MS)"/>
                <a:sym typeface="Calibri (MS)"/>
                <a:hlinkClick r:id="rId2" tooltip="https://vimeo.com/713031554">
                  <a:extLst>
                    <a:ext uri="{A12FA001-AC4F-418D-AE19-62706E023703}">
                      <ahyp:hlinkClr xmlns:ahyp="http://schemas.microsoft.com/office/drawing/2018/hyperlinkcolor" val="tx"/>
                    </a:ext>
                  </a:extLst>
                </a:hlinkClick>
              </a:rPr>
              <a:t>“Sextortion Module 1" Video</a:t>
            </a:r>
          </a:p>
        </p:txBody>
      </p:sp>
      <p:sp>
        <p:nvSpPr>
          <p:cNvPr id="5" name="TextBox 5"/>
          <p:cNvSpPr txBox="1"/>
          <p:nvPr/>
        </p:nvSpPr>
        <p:spPr>
          <a:xfrm>
            <a:off x="6246138" y="1986705"/>
            <a:ext cx="57957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DHS </a:t>
            </a:r>
            <a:r>
              <a:rPr lang="en-US" sz="3600" u="sng" dirty="0">
                <a:latin typeface="Calibri (MS)"/>
                <a:ea typeface="Calibri (MS)"/>
                <a:cs typeface="Calibri (MS)"/>
                <a:sym typeface="Calibri (MS)"/>
                <a:hlinkClick r:id="rId3" tooltip="https://www.dhs.gov/medialibrary-assets/assets/videos/d21dfb73-d274-4650-9ec4-4ff3260f7fe6/23_1129_bc_carter_online_safety.mp4">
                  <a:extLst>
                    <a:ext uri="{A12FA001-AC4F-418D-AE19-62706E023703}">
                      <ahyp:hlinkClr xmlns:ahyp="http://schemas.microsoft.com/office/drawing/2018/hyperlinkcolor" val="tx"/>
                    </a:ext>
                  </a:extLst>
                </a:hlinkClick>
              </a:rPr>
              <a:t>“Carter’s Story Pt 1” Video</a:t>
            </a:r>
          </a:p>
        </p:txBody>
      </p:sp>
      <p:sp>
        <p:nvSpPr>
          <p:cNvPr id="6" name="TextBox 6"/>
          <p:cNvSpPr txBox="1"/>
          <p:nvPr/>
        </p:nvSpPr>
        <p:spPr>
          <a:xfrm>
            <a:off x="6246138" y="3244174"/>
            <a:ext cx="57957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DHS </a:t>
            </a:r>
            <a:r>
              <a:rPr lang="en-US" sz="3600" u="sng" dirty="0">
                <a:latin typeface="Calibri (MS)"/>
                <a:ea typeface="Calibri (MS)"/>
                <a:cs typeface="Calibri (MS)"/>
                <a:sym typeface="Calibri (MS)"/>
                <a:hlinkClick r:id="rId4" tooltip="https://www.dhs.gov/medialibrary-assets/assets/videos/e19ccd73-f1ad-4404-99a7-1191dad49e5b/23_1129_bc_carter_online_safety_2.mp4">
                  <a:extLst>
                    <a:ext uri="{A12FA001-AC4F-418D-AE19-62706E023703}">
                      <ahyp:hlinkClr xmlns:ahyp="http://schemas.microsoft.com/office/drawing/2018/hyperlinkcolor" val="tx"/>
                    </a:ext>
                  </a:extLst>
                </a:hlinkClick>
              </a:rPr>
              <a:t>Carter’s “Story Pt 2” Video</a:t>
            </a:r>
          </a:p>
        </p:txBody>
      </p:sp>
      <p:sp>
        <p:nvSpPr>
          <p:cNvPr id="7" name="TextBox 7"/>
          <p:cNvSpPr txBox="1"/>
          <p:nvPr/>
        </p:nvSpPr>
        <p:spPr>
          <a:xfrm>
            <a:off x="6377210" y="5757335"/>
            <a:ext cx="553357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NCMEC </a:t>
            </a:r>
            <a:r>
              <a:rPr lang="en-US" sz="3600" u="sng" dirty="0">
                <a:latin typeface="Calibri (MS)"/>
                <a:ea typeface="Calibri (MS)"/>
                <a:cs typeface="Calibri (MS)"/>
                <a:sym typeface="Calibri (MS)"/>
                <a:hlinkClick r:id="rId5" tooltip="https://www.missingkids.org/content/dam/missingkids/pdfs/its-called-sextortion-poster.pdf">
                  <a:extLst>
                    <a:ext uri="{A12FA001-AC4F-418D-AE19-62706E023703}">
                      <ahyp:hlinkClr xmlns:ahyp="http://schemas.microsoft.com/office/drawing/2018/hyperlinkcolor" val="tx"/>
                    </a:ext>
                  </a:extLst>
                </a:hlinkClick>
              </a:rPr>
              <a:t>“Sextortion” Handout</a:t>
            </a:r>
          </a:p>
        </p:txBody>
      </p:sp>
      <p:sp>
        <p:nvSpPr>
          <p:cNvPr id="8" name="TextBox 8"/>
          <p:cNvSpPr txBox="1"/>
          <p:nvPr/>
        </p:nvSpPr>
        <p:spPr>
          <a:xfrm>
            <a:off x="5119013" y="6856465"/>
            <a:ext cx="81248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Connect for Freedom </a:t>
            </a:r>
            <a:r>
              <a:rPr lang="en-US" sz="3600" u="sng" dirty="0">
                <a:latin typeface="Calibri (MS)"/>
                <a:ea typeface="Calibri (MS)"/>
                <a:cs typeface="Calibri (MS)"/>
                <a:sym typeface="Calibri (MS)"/>
                <a:hlinkClick r:id="rId6" tooltip="https://create.kahoot.it/share/test-your-knowledge-online-safety/84546844-7a8f-428c-b985-c839ff32e85f">
                  <a:extLst>
                    <a:ext uri="{A12FA001-AC4F-418D-AE19-62706E023703}">
                      <ahyp:hlinkClr xmlns:ahyp="http://schemas.microsoft.com/office/drawing/2018/hyperlinkcolor" val="tx"/>
                    </a:ext>
                  </a:extLst>
                </a:hlinkClick>
              </a:rPr>
              <a:t>Online Safety Kahoot!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5768119" y="-92075"/>
            <a:ext cx="6751762"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2751103" y="3926589"/>
            <a:ext cx="6228740" cy="25292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Pretending to work for a modeling agency.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Developing a bond with a minor by establishing a friendship or romantic relationship.</a:t>
            </a:r>
          </a:p>
        </p:txBody>
      </p:sp>
      <p:sp>
        <p:nvSpPr>
          <p:cNvPr id="10" name="TextBox 10"/>
          <p:cNvSpPr txBox="1"/>
          <p:nvPr/>
        </p:nvSpPr>
        <p:spPr>
          <a:xfrm>
            <a:off x="9565423" y="3926589"/>
            <a:ext cx="7249088" cy="2529206"/>
          </a:xfrm>
          <a:prstGeom prst="rect">
            <a:avLst/>
          </a:prstGeom>
        </p:spPr>
        <p:txBody>
          <a:bodyPr lIns="0" tIns="0" rIns="0" bIns="0" rtlCol="0" anchor="t">
            <a:spAutoFit/>
          </a:bodyPr>
          <a:lstStyle/>
          <a:p>
            <a:pPr marL="604515" lvl="1" indent="-302257" algn="l">
              <a:lnSpc>
                <a:spcPts val="3919"/>
              </a:lnSpc>
              <a:buFont typeface="Arial"/>
              <a:buChar char="•"/>
            </a:pPr>
            <a:r>
              <a:rPr lang="en-US" sz="2799">
                <a:solidFill>
                  <a:srgbClr val="000000"/>
                </a:solidFill>
                <a:latin typeface="Calibri (MS)"/>
                <a:ea typeface="Calibri (MS)"/>
                <a:cs typeface="Calibri (MS)"/>
                <a:sym typeface="Calibri (MS)"/>
              </a:rPr>
              <a:t>Using multiple false online identities, pretending to be younger than their real age and/or of the opposite sex.</a:t>
            </a:r>
          </a:p>
          <a:p>
            <a:pPr marL="604515" lvl="1" indent="-302257" algn="l">
              <a:lnSpc>
                <a:spcPts val="3919"/>
              </a:lnSpc>
              <a:buFont typeface="Arial"/>
              <a:buChar char="•"/>
            </a:pPr>
            <a:r>
              <a:rPr lang="en-US" sz="2799">
                <a:solidFill>
                  <a:srgbClr val="000000"/>
                </a:solidFill>
                <a:latin typeface="Calibri (MS)"/>
                <a:ea typeface="Calibri (MS)"/>
                <a:cs typeface="Calibri (MS)"/>
                <a:sym typeface="Calibri (MS)"/>
              </a:rPr>
              <a:t> Threatening to create sexual images or videos of a minor using digital editing tools.</a:t>
            </a:r>
          </a:p>
        </p:txBody>
      </p:sp>
      <p:sp>
        <p:nvSpPr>
          <p:cNvPr id="11" name="TextBox 11"/>
          <p:cNvSpPr txBox="1"/>
          <p:nvPr/>
        </p:nvSpPr>
        <p:spPr>
          <a:xfrm>
            <a:off x="2749453" y="1389572"/>
            <a:ext cx="13631940" cy="970009"/>
          </a:xfrm>
          <a:prstGeom prst="rect">
            <a:avLst/>
          </a:prstGeom>
        </p:spPr>
        <p:txBody>
          <a:bodyPr lIns="0" tIns="0" rIns="0" bIns="0" rtlCol="0" anchor="t">
            <a:spAutoFit/>
          </a:bodyPr>
          <a:lstStyle/>
          <a:p>
            <a:pPr algn="ctr">
              <a:lnSpc>
                <a:spcPts val="3919"/>
              </a:lnSpc>
              <a:spcBef>
                <a:spcPct val="0"/>
              </a:spcBef>
            </a:pPr>
            <a:r>
              <a:rPr lang="en-US" sz="2799" b="1" dirty="0">
                <a:solidFill>
                  <a:srgbClr val="000000"/>
                </a:solidFill>
                <a:latin typeface="Calibri (MS) Bold"/>
                <a:ea typeface="Calibri (MS) Bold"/>
                <a:cs typeface="Calibri (MS) Bold"/>
                <a:sym typeface="Calibri (MS) Bold"/>
              </a:rPr>
              <a:t>Sextortion</a:t>
            </a:r>
            <a:r>
              <a:rPr lang="en-US" sz="2799" dirty="0">
                <a:solidFill>
                  <a:srgbClr val="000000"/>
                </a:solidFill>
                <a:latin typeface="Calibri (MS) Bold"/>
                <a:ea typeface="Calibri (MS) Bold"/>
                <a:cs typeface="Calibri (MS) Bold"/>
                <a:sym typeface="Calibri (MS) Bold"/>
              </a:rPr>
              <a:t> </a:t>
            </a:r>
            <a:r>
              <a:rPr lang="en-US" sz="2799" dirty="0">
                <a:solidFill>
                  <a:srgbClr val="000000"/>
                </a:solidFill>
                <a:latin typeface="Calibri (MS)" panose="020B0604020202020204" charset="0"/>
                <a:ea typeface="Calibri (MS) Bold"/>
                <a:cs typeface="Calibri (MS)" panose="020B0604020202020204" charset="0"/>
                <a:sym typeface="Calibri (MS) Bold"/>
              </a:rPr>
              <a:t>is </a:t>
            </a:r>
            <a:r>
              <a:rPr lang="en-US" sz="2799" dirty="0">
                <a:solidFill>
                  <a:srgbClr val="000000"/>
                </a:solidFill>
                <a:latin typeface="Calibri (MS)"/>
                <a:ea typeface="Calibri (MS)"/>
                <a:cs typeface="Calibri (MS)"/>
                <a:sym typeface="Calibri (MS)"/>
              </a:rPr>
              <a:t>a form of child sexual exploitation where minors are threatened or blackmailed by a person who demands additional sexual content, sexual activity, or money from them.</a:t>
            </a:r>
          </a:p>
        </p:txBody>
      </p:sp>
      <p:sp>
        <p:nvSpPr>
          <p:cNvPr id="12" name="TextBox 12"/>
          <p:cNvSpPr txBox="1"/>
          <p:nvPr/>
        </p:nvSpPr>
        <p:spPr>
          <a:xfrm>
            <a:off x="2904704" y="7852518"/>
            <a:ext cx="4505815" cy="10433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engage with them.</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Block them.</a:t>
            </a:r>
          </a:p>
        </p:txBody>
      </p:sp>
      <p:sp>
        <p:nvSpPr>
          <p:cNvPr id="13" name="TextBox 13"/>
          <p:cNvSpPr txBox="1"/>
          <p:nvPr/>
        </p:nvSpPr>
        <p:spPr>
          <a:xfrm>
            <a:off x="7617843" y="3016634"/>
            <a:ext cx="2724001" cy="5289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Sextortion Tactics:</a:t>
            </a:r>
          </a:p>
        </p:txBody>
      </p:sp>
      <p:sp>
        <p:nvSpPr>
          <p:cNvPr id="14" name="TextBox 14"/>
          <p:cNvSpPr txBox="1"/>
          <p:nvPr/>
        </p:nvSpPr>
        <p:spPr>
          <a:xfrm>
            <a:off x="9565423" y="7728693"/>
            <a:ext cx="682040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meet them offline.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Tell a trusted adult, and/or report to the website/app and CyberTipline.</a:t>
            </a:r>
          </a:p>
        </p:txBody>
      </p:sp>
      <p:sp>
        <p:nvSpPr>
          <p:cNvPr id="15" name="TextBox 15"/>
          <p:cNvSpPr txBox="1"/>
          <p:nvPr/>
        </p:nvSpPr>
        <p:spPr>
          <a:xfrm>
            <a:off x="5098033" y="6923513"/>
            <a:ext cx="8091934"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 If you feel like someone is trying to exploit you online: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185676" y="1508060"/>
            <a:ext cx="11073624" cy="7390130"/>
          </a:xfrm>
          <a:prstGeom prst="rect">
            <a:avLst/>
          </a:prstGeom>
        </p:spPr>
        <p:txBody>
          <a:bodyPr lIns="0" tIns="0" rIns="0" bIns="0" rtlCol="0" anchor="t">
            <a:spAutoFit/>
          </a:bodyPr>
          <a:lstStyle/>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Introduction to Sextortion</a:t>
            </a:r>
          </a:p>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DHS “Carter’s Story Pt. 1 &amp; 2” Video (4.4 min.)</a:t>
            </a:r>
          </a:p>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Sextortion Tactics</a:t>
            </a:r>
          </a:p>
          <a:p>
            <a:pPr marL="820421" lvl="1" indent="-410210" algn="l">
              <a:lnSpc>
                <a:spcPts val="5320"/>
              </a:lnSpc>
              <a:buAutoNum type="arabicPeriod"/>
            </a:pPr>
            <a:r>
              <a:rPr lang="en-US" sz="3800" dirty="0" err="1">
                <a:solidFill>
                  <a:srgbClr val="000000"/>
                </a:solidFill>
                <a:latin typeface="Calibri (MS)"/>
                <a:ea typeface="Calibri (MS)"/>
                <a:cs typeface="Calibri (MS)"/>
                <a:sym typeface="Calibri (MS)"/>
              </a:rPr>
              <a:t>Auroris</a:t>
            </a:r>
            <a:r>
              <a:rPr lang="en-US" sz="3800" dirty="0">
                <a:solidFill>
                  <a:srgbClr val="000000"/>
                </a:solidFill>
                <a:latin typeface="Calibri (MS)"/>
                <a:ea typeface="Calibri (MS)"/>
                <a:cs typeface="Calibri (MS)"/>
                <a:sym typeface="Calibri (MS)"/>
              </a:rPr>
              <a:t> Media “Sextortion Module 1" Video (6 min.)</a:t>
            </a:r>
          </a:p>
          <a:p>
            <a:pPr marL="1640841" lvl="2" indent="-546947" algn="l">
              <a:lnSpc>
                <a:spcPts val="5320"/>
              </a:lnSpc>
              <a:buFont typeface="Arial"/>
              <a:buChar char="⚬"/>
            </a:pPr>
            <a:r>
              <a:rPr lang="en-US" sz="3800" dirty="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Protect Yourself</a:t>
            </a:r>
          </a:p>
          <a:p>
            <a:pPr marL="1640841" lvl="2" indent="-546947" algn="l">
              <a:lnSpc>
                <a:spcPts val="5320"/>
              </a:lnSpc>
              <a:buFont typeface="Arial"/>
              <a:buChar char="⚬"/>
            </a:pPr>
            <a:r>
              <a:rPr lang="en-US" sz="3800" dirty="0">
                <a:solidFill>
                  <a:srgbClr val="000000"/>
                </a:solidFill>
                <a:latin typeface="Calibri (MS)"/>
                <a:ea typeface="Calibri (MS)"/>
                <a:cs typeface="Calibri (MS)"/>
                <a:sym typeface="Calibri (MS)"/>
              </a:rPr>
              <a:t>Risks of Revealing Images</a:t>
            </a:r>
          </a:p>
          <a:p>
            <a:pPr marL="1640841" lvl="2" indent="-546947" algn="l">
              <a:lnSpc>
                <a:spcPts val="5320"/>
              </a:lnSpc>
              <a:buFont typeface="Arial"/>
              <a:buChar char="⚬"/>
            </a:pPr>
            <a:r>
              <a:rPr lang="en-US" sz="3800" dirty="0">
                <a:solidFill>
                  <a:srgbClr val="000000"/>
                </a:solidFill>
                <a:latin typeface="Calibri (MS)"/>
                <a:ea typeface="Calibri (MS)"/>
                <a:cs typeface="Calibri (MS)"/>
                <a:sym typeface="Calibri (MS)"/>
              </a:rPr>
              <a:t>How to Protect Yourself</a:t>
            </a:r>
          </a:p>
          <a:p>
            <a:pPr marL="1640841" lvl="2" indent="-546947" algn="l">
              <a:lnSpc>
                <a:spcPts val="5320"/>
              </a:lnSpc>
              <a:buFont typeface="Arial"/>
              <a:buChar char="⚬"/>
            </a:pPr>
            <a:r>
              <a:rPr lang="en-US" sz="3800" dirty="0">
                <a:solidFill>
                  <a:srgbClr val="000000"/>
                </a:solidFill>
                <a:latin typeface="Calibri (MS)"/>
                <a:ea typeface="Calibri (MS)"/>
                <a:cs typeface="Calibri (MS)"/>
                <a:sym typeface="Calibri (MS)"/>
              </a:rPr>
              <a:t>NCMEC “Take It Down” </a:t>
            </a:r>
          </a:p>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NCMEC Handout: If Sextortion is Happening to You</a:t>
            </a:r>
          </a:p>
          <a:p>
            <a:pPr marL="820421" lvl="1" indent="-410210" algn="l">
              <a:lnSpc>
                <a:spcPts val="5320"/>
              </a:lnSpc>
              <a:buAutoNum type="arabicPeriod"/>
            </a:pPr>
            <a:r>
              <a:rPr lang="en-US" sz="3800" dirty="0">
                <a:solidFill>
                  <a:srgbClr val="000000"/>
                </a:solidFill>
                <a:latin typeface="Calibri (MS)"/>
                <a:ea typeface="Calibri (MS)"/>
                <a:cs typeface="Calibri (MS)"/>
                <a:sym typeface="Calibri (MS)"/>
              </a:rPr>
              <a:t>Activity</a:t>
            </a:r>
          </a:p>
        </p:txBody>
      </p:sp>
      <p:sp>
        <p:nvSpPr>
          <p:cNvPr id="6" name="Freeform 6"/>
          <p:cNvSpPr/>
          <p:nvPr/>
        </p:nvSpPr>
        <p:spPr>
          <a:xfrm>
            <a:off x="229611" y="1321823"/>
            <a:ext cx="4689116" cy="5324522"/>
          </a:xfrm>
          <a:custGeom>
            <a:avLst/>
            <a:gdLst/>
            <a:ahLst/>
            <a:cxnLst/>
            <a:rect l="l" t="t" r="r" b="b"/>
            <a:pathLst>
              <a:path w="4689116" h="5324522">
                <a:moveTo>
                  <a:pt x="0" y="0"/>
                </a:moveTo>
                <a:lnTo>
                  <a:pt x="4689115" y="0"/>
                </a:lnTo>
                <a:lnTo>
                  <a:pt x="4689115" y="5324522"/>
                </a:lnTo>
                <a:lnTo>
                  <a:pt x="0" y="5324522"/>
                </a:lnTo>
                <a:lnTo>
                  <a:pt x="0" y="0"/>
                </a:lnTo>
                <a:close/>
              </a:path>
            </a:pathLst>
          </a:custGeom>
          <a:blipFill>
            <a:blip r:embed="rId2"/>
            <a:stretch>
              <a:fillRect t="-11564" r="-2965"/>
            </a:stretch>
          </a:blipFill>
        </p:spPr>
        <p:txBody>
          <a:bodyPr/>
          <a:lstStyle/>
          <a:p>
            <a:endParaRPr lang="en-US"/>
          </a:p>
        </p:txBody>
      </p:sp>
      <p:grpSp>
        <p:nvGrpSpPr>
          <p:cNvPr id="7" name="Group 7"/>
          <p:cNvGrpSpPr/>
          <p:nvPr/>
        </p:nvGrpSpPr>
        <p:grpSpPr>
          <a:xfrm>
            <a:off x="229611" y="4972685"/>
            <a:ext cx="4473751" cy="1532759"/>
            <a:chOff x="0" y="0"/>
            <a:chExt cx="1178272" cy="403690"/>
          </a:xfrm>
        </p:grpSpPr>
        <p:sp>
          <p:nvSpPr>
            <p:cNvPr id="8" name="Freeform 8"/>
            <p:cNvSpPr/>
            <p:nvPr/>
          </p:nvSpPr>
          <p:spPr>
            <a:xfrm>
              <a:off x="0" y="0"/>
              <a:ext cx="1178272" cy="403690"/>
            </a:xfrm>
            <a:custGeom>
              <a:avLst/>
              <a:gdLst/>
              <a:ahLst/>
              <a:cxnLst/>
              <a:rect l="l" t="t" r="r" b="b"/>
              <a:pathLst>
                <a:path w="1178272" h="403690">
                  <a:moveTo>
                    <a:pt x="0" y="0"/>
                  </a:moveTo>
                  <a:lnTo>
                    <a:pt x="1178272" y="0"/>
                  </a:lnTo>
                  <a:lnTo>
                    <a:pt x="1178272" y="403690"/>
                  </a:lnTo>
                  <a:lnTo>
                    <a:pt x="0" y="403690"/>
                  </a:lnTo>
                  <a:close/>
                </a:path>
              </a:pathLst>
            </a:custGeom>
            <a:solidFill>
              <a:srgbClr val="FCE884"/>
            </a:solidFill>
          </p:spPr>
          <p:txBody>
            <a:bodyPr/>
            <a:lstStyle/>
            <a:p>
              <a:endParaRPr lang="en-US"/>
            </a:p>
          </p:txBody>
        </p:sp>
        <p:sp>
          <p:nvSpPr>
            <p:cNvPr id="9" name="TextBox 9"/>
            <p:cNvSpPr txBox="1"/>
            <p:nvPr/>
          </p:nvSpPr>
          <p:spPr>
            <a:xfrm>
              <a:off x="0" y="-76200"/>
              <a:ext cx="1178272" cy="47989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29611" y="1321823"/>
            <a:ext cx="4689116" cy="2986243"/>
          </a:xfrm>
          <a:custGeom>
            <a:avLst/>
            <a:gdLst/>
            <a:ahLst/>
            <a:cxnLst/>
            <a:rect l="l" t="t" r="r" b="b"/>
            <a:pathLst>
              <a:path w="4689116" h="2986243">
                <a:moveTo>
                  <a:pt x="0" y="0"/>
                </a:moveTo>
                <a:lnTo>
                  <a:pt x="4689115" y="0"/>
                </a:lnTo>
                <a:lnTo>
                  <a:pt x="4689115" y="2986243"/>
                </a:lnTo>
                <a:lnTo>
                  <a:pt x="0" y="2986243"/>
                </a:lnTo>
                <a:lnTo>
                  <a:pt x="0" y="0"/>
                </a:lnTo>
                <a:close/>
              </a:path>
            </a:pathLst>
          </a:custGeom>
          <a:blipFill>
            <a:blip r:embed="rId3"/>
            <a:stretch>
              <a:fillRect l="-11918" r="-1298"/>
            </a:stretch>
          </a:blipFill>
        </p:spPr>
        <p:txBody>
          <a:bodyPr/>
          <a:lstStyle/>
          <a:p>
            <a:endParaRPr lang="en-US"/>
          </a:p>
        </p:txBody>
      </p:sp>
      <p:sp>
        <p:nvSpPr>
          <p:cNvPr id="11" name="TextBox 11"/>
          <p:cNvSpPr txBox="1"/>
          <p:nvPr/>
        </p:nvSpPr>
        <p:spPr>
          <a:xfrm>
            <a:off x="1959568" y="258128"/>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Lesson </a:t>
            </a:r>
          </a:p>
        </p:txBody>
      </p:sp>
      <p:sp>
        <p:nvSpPr>
          <p:cNvPr id="12" name="TextBox 12"/>
          <p:cNvSpPr txBox="1"/>
          <p:nvPr/>
        </p:nvSpPr>
        <p:spPr>
          <a:xfrm>
            <a:off x="9279417"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3" name="TextBox 13"/>
          <p:cNvSpPr txBox="1"/>
          <p:nvPr/>
        </p:nvSpPr>
        <p:spPr>
          <a:xfrm>
            <a:off x="432332" y="5174550"/>
            <a:ext cx="4283673" cy="1024255"/>
          </a:xfrm>
          <a:prstGeom prst="rect">
            <a:avLst/>
          </a:prstGeom>
        </p:spPr>
        <p:txBody>
          <a:bodyPr lIns="0" tIns="0" rIns="0" bIns="0" rtlCol="0" anchor="t">
            <a:spAutoFit/>
          </a:bodyPr>
          <a:lstStyle/>
          <a:p>
            <a:pPr algn="ctr">
              <a:lnSpc>
                <a:spcPts val="3920"/>
              </a:lnSpc>
            </a:pPr>
            <a:r>
              <a:rPr lang="en-US" sz="2800" b="1">
                <a:solidFill>
                  <a:srgbClr val="737373"/>
                </a:solidFill>
                <a:latin typeface="Calibri (MS) Bold"/>
                <a:ea typeface="Calibri (MS) Bold"/>
                <a:cs typeface="Calibri (MS) Bold"/>
                <a:sym typeface="Calibri (MS) Bold"/>
              </a:rPr>
              <a:t>Sextortion &amp; Understanding Offender Tactics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5146391" y="4760990"/>
            <a:ext cx="7995217" cy="4497310"/>
          </a:xfrm>
          <a:custGeom>
            <a:avLst/>
            <a:gdLst/>
            <a:ahLst/>
            <a:cxnLst/>
            <a:rect l="l" t="t" r="r" b="b"/>
            <a:pathLst>
              <a:path w="7995217" h="4497310">
                <a:moveTo>
                  <a:pt x="0" y="0"/>
                </a:moveTo>
                <a:lnTo>
                  <a:pt x="7995218" y="0"/>
                </a:lnTo>
                <a:lnTo>
                  <a:pt x="7995218" y="4497310"/>
                </a:lnTo>
                <a:lnTo>
                  <a:pt x="0" y="449731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What is Sextortion?</a:t>
            </a:r>
          </a:p>
        </p:txBody>
      </p:sp>
      <p:sp>
        <p:nvSpPr>
          <p:cNvPr id="10" name="TextBox 10"/>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3909413" y="1253125"/>
            <a:ext cx="10469174" cy="3140075"/>
          </a:xfrm>
          <a:prstGeom prst="rect">
            <a:avLst/>
          </a:prstGeom>
        </p:spPr>
        <p:txBody>
          <a:bodyPr lIns="0" tIns="0" rIns="0" bIns="0" rtlCol="0" anchor="t">
            <a:spAutoFit/>
          </a:bodyPr>
          <a:lstStyle/>
          <a:p>
            <a:pPr algn="ctr">
              <a:lnSpc>
                <a:spcPts val="4899"/>
              </a:lnSpc>
            </a:pPr>
            <a:r>
              <a:rPr lang="en-US" sz="3499" b="1">
                <a:solidFill>
                  <a:srgbClr val="000000"/>
                </a:solidFill>
                <a:latin typeface="Calibri (MS) Bold"/>
                <a:ea typeface="Calibri (MS) Bold"/>
                <a:cs typeface="Calibri (MS) Bold"/>
                <a:sym typeface="Calibri (MS) Bold"/>
              </a:rPr>
              <a:t>Sextortion</a:t>
            </a:r>
            <a:r>
              <a:rPr lang="en-US" sz="3499">
                <a:solidFill>
                  <a:srgbClr val="000000"/>
                </a:solidFill>
                <a:latin typeface="Calibri (MS)"/>
                <a:ea typeface="Calibri (MS)"/>
                <a:cs typeface="Calibri (MS)"/>
                <a:sym typeface="Calibri (MS)"/>
              </a:rPr>
              <a:t> is a form of child sexual exploitation where minors are</a:t>
            </a:r>
            <a:r>
              <a:rPr lang="en-US" sz="3499">
                <a:solidFill>
                  <a:srgbClr val="545454"/>
                </a:solidFill>
                <a:latin typeface="Calibri (MS)"/>
                <a:ea typeface="Calibri (MS)"/>
                <a:cs typeface="Calibri (MS)"/>
                <a:sym typeface="Calibri (MS)"/>
              </a:rPr>
              <a:t> </a:t>
            </a:r>
            <a:r>
              <a:rPr lang="en-US" sz="3499" b="1">
                <a:solidFill>
                  <a:srgbClr val="3979AF"/>
                </a:solidFill>
                <a:latin typeface="Calibri (MS) Bold"/>
                <a:ea typeface="Calibri (MS) Bold"/>
                <a:cs typeface="Calibri (MS) Bold"/>
                <a:sym typeface="Calibri (MS) Bold"/>
              </a:rPr>
              <a:t>threatened or blackmailed</a:t>
            </a:r>
            <a:r>
              <a:rPr lang="en-US" sz="3499" b="1">
                <a:solidFill>
                  <a:srgbClr val="000000"/>
                </a:solidFill>
                <a:latin typeface="Calibri (MS) Bold"/>
                <a:ea typeface="Calibri (MS) Bold"/>
                <a:cs typeface="Calibri (MS) Bold"/>
                <a:sym typeface="Calibri (MS) Bold"/>
              </a:rPr>
              <a:t>,</a:t>
            </a:r>
            <a:r>
              <a:rPr lang="en-US" sz="3499">
                <a:solidFill>
                  <a:srgbClr val="000000"/>
                </a:solidFill>
                <a:latin typeface="Calibri (MS)"/>
                <a:ea typeface="Calibri (MS)"/>
                <a:cs typeface="Calibri (MS)"/>
                <a:sym typeface="Calibri (MS)"/>
              </a:rPr>
              <a:t> most often with the possibility of sharing with the public a nude or sexual image of them, by a person who demands additional sexual content, sexual activity or money from them.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Department of Homeland Security’s “Carter’s Story Pt. 1” Video</a:t>
            </a:r>
          </a:p>
        </p:txBody>
      </p:sp>
      <p:sp>
        <p:nvSpPr>
          <p:cNvPr id="9" name="TextBox 9"/>
          <p:cNvSpPr txBox="1"/>
          <p:nvPr/>
        </p:nvSpPr>
        <p:spPr>
          <a:xfrm>
            <a:off x="15504542" y="9432065"/>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2:20 minutes</a:t>
            </a:r>
          </a:p>
        </p:txBody>
      </p:sp>
      <p:sp>
        <p:nvSpPr>
          <p:cNvPr id="10" name="TextBox 10"/>
          <p:cNvSpPr txBox="1"/>
          <p:nvPr/>
        </p:nvSpPr>
        <p:spPr>
          <a:xfrm>
            <a:off x="2361679" y="9700670"/>
            <a:ext cx="1356464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dhs.gov/medialibrary-assets/assets/videos/d21dfb73-d274-4650-9ec4-4ff3260f7fe6/23_1129_bc_carter_online_safety.mp4">
                  <a:extLst>
                    <a:ext uri="{A12FA001-AC4F-418D-AE19-62706E023703}">
                      <ahyp:hlinkClr xmlns:ahyp="http://schemas.microsoft.com/office/drawing/2018/hyperlinkcolor" val="tx"/>
                    </a:ext>
                  </a:extLst>
                </a:hlinkClick>
              </a:rPr>
              <a:t>https://www.dhs.gov/medialibrary-assets/assets/videos/d21dfb73-d274-4650-9ec4-4ff3260f7fe6/23_1129_bc_carter_online_safety.mp4</a:t>
            </a:r>
          </a:p>
        </p:txBody>
      </p:sp>
      <p:pic>
        <p:nvPicPr>
          <p:cNvPr id="11" name="Online Media 10" title="Blue Campaign Carter’s Story: Part 1">
            <a:hlinkClick r:id="" action="ppaction://media"/>
            <a:extLst>
              <a:ext uri="{FF2B5EF4-FFF2-40B4-BE49-F238E27FC236}">
                <a16:creationId xmlns:a16="http://schemas.microsoft.com/office/drawing/2014/main" id="{220A8632-99B5-A1F8-0340-7F0E98E1A7C5}"/>
              </a:ext>
            </a:extLst>
          </p:cNvPr>
          <p:cNvPicPr>
            <a:picLocks noRot="1" noChangeAspect="1"/>
          </p:cNvPicPr>
          <p:nvPr>
            <a:videoFile r:link="rId1"/>
          </p:nvPr>
        </p:nvPicPr>
        <p:blipFill>
          <a:blip r:embed="rId4"/>
          <a:stretch>
            <a:fillRect/>
          </a:stretch>
        </p:blipFill>
        <p:spPr>
          <a:xfrm>
            <a:off x="1752600" y="968375"/>
            <a:ext cx="14782800" cy="83461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Department of Homeland Security’s “Carter’s Story Pt. 2” Video</a:t>
            </a:r>
          </a:p>
        </p:txBody>
      </p:sp>
      <p:sp>
        <p:nvSpPr>
          <p:cNvPr id="9" name="TextBox 9"/>
          <p:cNvSpPr txBox="1"/>
          <p:nvPr/>
        </p:nvSpPr>
        <p:spPr>
          <a:xfrm>
            <a:off x="2171626" y="9861152"/>
            <a:ext cx="1394474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dhs.gov/medialibrary-assets/assets/videos/e19ccd73-f1ad-4404-99a7-1191dad49e5b/23_1129_bc_carter_online_safety_2.mp4">
                  <a:extLst>
                    <a:ext uri="{A12FA001-AC4F-418D-AE19-62706E023703}">
                      <ahyp:hlinkClr xmlns:ahyp="http://schemas.microsoft.com/office/drawing/2018/hyperlinkcolor" val="tx"/>
                    </a:ext>
                  </a:extLst>
                </a:hlinkClick>
              </a:rPr>
              <a:t>https://www.dhs.gov/medialibrary-assets/assets/videos/e19ccd73-f1ad-4404-99a7-1191dad49e5b/23_1129_bc_carter_online_safety_2.mp4</a:t>
            </a:r>
          </a:p>
        </p:txBody>
      </p:sp>
      <p:sp>
        <p:nvSpPr>
          <p:cNvPr id="10" name="TextBox 10"/>
          <p:cNvSpPr txBox="1"/>
          <p:nvPr/>
        </p:nvSpPr>
        <p:spPr>
          <a:xfrm>
            <a:off x="14314206" y="9413887"/>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2:19 minutes</a:t>
            </a:r>
          </a:p>
        </p:txBody>
      </p:sp>
      <p:pic>
        <p:nvPicPr>
          <p:cNvPr id="11" name="Online Media 10" title="Blue Campaign Carter’s Story: Part 2">
            <a:hlinkClick r:id="" action="ppaction://media"/>
            <a:extLst>
              <a:ext uri="{FF2B5EF4-FFF2-40B4-BE49-F238E27FC236}">
                <a16:creationId xmlns:a16="http://schemas.microsoft.com/office/drawing/2014/main" id="{5578CD63-6CD8-A3D4-D66F-891DCD17A0D4}"/>
              </a:ext>
            </a:extLst>
          </p:cNvPr>
          <p:cNvPicPr>
            <a:picLocks noRot="1" noChangeAspect="1"/>
          </p:cNvPicPr>
          <p:nvPr>
            <a:videoFile r:link="rId1"/>
          </p:nvPr>
        </p:nvPicPr>
        <p:blipFill>
          <a:blip r:embed="rId4"/>
          <a:stretch>
            <a:fillRect/>
          </a:stretch>
        </p:blipFill>
        <p:spPr>
          <a:xfrm>
            <a:off x="1827277" y="1036326"/>
            <a:ext cx="14633442" cy="8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49177" y="2556050"/>
            <a:ext cx="8294823" cy="5529882"/>
          </a:xfrm>
          <a:custGeom>
            <a:avLst/>
            <a:gdLst/>
            <a:ahLst/>
            <a:cxnLst/>
            <a:rect l="l" t="t" r="r" b="b"/>
            <a:pathLst>
              <a:path w="8294823" h="5529882">
                <a:moveTo>
                  <a:pt x="0" y="0"/>
                </a:moveTo>
                <a:lnTo>
                  <a:pt x="8294823" y="0"/>
                </a:lnTo>
                <a:lnTo>
                  <a:pt x="8294823" y="5529882"/>
                </a:lnTo>
                <a:lnTo>
                  <a:pt x="0" y="552988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Sextortion Tactics</a:t>
            </a:r>
          </a:p>
        </p:txBody>
      </p:sp>
      <p:sp>
        <p:nvSpPr>
          <p:cNvPr id="7" name="TextBox 7"/>
          <p:cNvSpPr txBox="1"/>
          <p:nvPr/>
        </p:nvSpPr>
        <p:spPr>
          <a:xfrm>
            <a:off x="9461490" y="2560797"/>
            <a:ext cx="8431415" cy="5525135"/>
          </a:xfrm>
          <a:prstGeom prst="rect">
            <a:avLst/>
          </a:prstGeom>
        </p:spPr>
        <p:txBody>
          <a:bodyPr lIns="0" tIns="0" rIns="0" bIns="0" rtlCol="0" anchor="t">
            <a:spAutoFit/>
          </a:bodyPr>
          <a:lstStyle/>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Reciprocation (“I’ll show you if you show me first.”)</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Pretending to work for a modeling agency to obtain sexual images of a minor</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Developing a bond with a minor by establishing a friendship or romantic relationship</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Using false online identities to contact a minor</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Pretending to be younger than their real age and/or a member of the opposite sex</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Accessing a minor’s online account without authorization and stealing sexual images or videos of them</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Threatening to create sexual images or videos of a minor using digital-editing tools</a:t>
            </a:r>
          </a:p>
        </p:txBody>
      </p:sp>
      <p:sp>
        <p:nvSpPr>
          <p:cNvPr id="8" name="TextBox 8"/>
          <p:cNvSpPr txBox="1"/>
          <p:nvPr/>
        </p:nvSpPr>
        <p:spPr>
          <a:xfrm>
            <a:off x="6401633" y="9695657"/>
            <a:ext cx="5484733"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https://www.missingkids.org/theissues/sextortion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858923"/>
            <a:chOff x="0" y="0"/>
            <a:chExt cx="4816593" cy="226218"/>
          </a:xfrm>
        </p:grpSpPr>
        <p:sp>
          <p:nvSpPr>
            <p:cNvPr id="4" name="Freeform 4"/>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5" name="TextBox 5"/>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6" name="TextBox 6"/>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Auroris</a:t>
            </a:r>
            <a:r>
              <a:rPr lang="en-US" sz="5000" b="1" dirty="0">
                <a:solidFill>
                  <a:srgbClr val="FFFFFF"/>
                </a:solidFill>
                <a:latin typeface="Calibri (MS) Bold"/>
                <a:ea typeface="Calibri (MS) Bold"/>
                <a:cs typeface="Calibri (MS) Bold"/>
                <a:sym typeface="Calibri (MS) Bold"/>
              </a:rPr>
              <a:t> Media “Sextortion Module 1” Video</a:t>
            </a:r>
          </a:p>
        </p:txBody>
      </p:sp>
      <p:sp>
        <p:nvSpPr>
          <p:cNvPr id="7" name="TextBox 7"/>
          <p:cNvSpPr txBox="1"/>
          <p:nvPr/>
        </p:nvSpPr>
        <p:spPr>
          <a:xfrm>
            <a:off x="7487491" y="9691559"/>
            <a:ext cx="3630454"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3" tooltip="https://vimeo.com/713031554">
                  <a:extLst>
                    <a:ext uri="{A12FA001-AC4F-418D-AE19-62706E023703}">
                      <ahyp:hlinkClr xmlns:ahyp="http://schemas.microsoft.com/office/drawing/2018/hyperlinkcolor" val="tx"/>
                    </a:ext>
                  </a:extLst>
                </a:hlinkClick>
              </a:rPr>
              <a:t> https://vimeo.com/713031554</a:t>
            </a:r>
          </a:p>
        </p:txBody>
      </p:sp>
      <p:sp>
        <p:nvSpPr>
          <p:cNvPr id="8" name="TextBox 8"/>
          <p:cNvSpPr txBox="1"/>
          <p:nvPr/>
        </p:nvSpPr>
        <p:spPr>
          <a:xfrm>
            <a:off x="15111264" y="9422955"/>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6:04 minutes</a:t>
            </a:r>
          </a:p>
        </p:txBody>
      </p:sp>
      <p:pic>
        <p:nvPicPr>
          <p:cNvPr id="9" name="Online Media 8" title="Sextortion Module 1">
            <a:hlinkClick r:id="" action="ppaction://media"/>
            <a:extLst>
              <a:ext uri="{FF2B5EF4-FFF2-40B4-BE49-F238E27FC236}">
                <a16:creationId xmlns:a16="http://schemas.microsoft.com/office/drawing/2014/main" id="{8C9F4C9B-626D-EB57-586E-7EEA99EFFD2A}"/>
              </a:ext>
            </a:extLst>
          </p:cNvPr>
          <p:cNvPicPr>
            <a:picLocks noRot="1" noChangeAspect="1"/>
          </p:cNvPicPr>
          <p:nvPr>
            <a:videoFile r:link="rId1"/>
          </p:nvPr>
        </p:nvPicPr>
        <p:blipFill>
          <a:blip r:embed="rId4"/>
          <a:stretch>
            <a:fillRect/>
          </a:stretch>
        </p:blipFill>
        <p:spPr>
          <a:xfrm>
            <a:off x="1941043" y="1081570"/>
            <a:ext cx="14405910" cy="811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922</Words>
  <Application>Microsoft Office PowerPoint</Application>
  <PresentationFormat>Custom</PresentationFormat>
  <Paragraphs>109</Paragraphs>
  <Slides>20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 (MS) Italics</vt:lpstr>
      <vt:lpstr>Calibri (MS) Bold</vt:lpstr>
      <vt:lpstr>Calibri</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Grade Teacher Lesson Sextortion</dc:title>
  <cp:lastModifiedBy>Megan Wilson</cp:lastModifiedBy>
  <cp:revision>1</cp:revision>
  <dcterms:created xsi:type="dcterms:W3CDTF">2006-08-16T00:00:00Z</dcterms:created>
  <dcterms:modified xsi:type="dcterms:W3CDTF">2025-07-14T23:11:06Z</dcterms:modified>
  <dc:identifier>DAGdC25Mi5U</dc:identifier>
</cp:coreProperties>
</file>