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Calibri (MS)" panose="020B0604020202020204" charset="0"/>
      <p:regular r:id="rId21"/>
    </p:embeddedFont>
    <p:embeddedFont>
      <p:font typeface="Calibri (MS) Bold" panose="020B0604020202020204" charset="0"/>
      <p:regular r:id="rId22"/>
    </p:embeddedFont>
    <p:embeddedFont>
      <p:font typeface="Calibri (MS) Italics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5410C9-E0B4-419A-81B1-62194F4910A6}" v="2" dt="2025-07-08T21:10:15.1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0" d="100"/>
          <a:sy n="60" d="100"/>
        </p:scale>
        <p:origin x="370" y="10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gan Wilson" userId="4833c330-bb21-4a51-b524-eef8b134b0b1" providerId="ADAL" clId="{4D5410C9-E0B4-419A-81B1-62194F4910A6}"/>
    <pc:docChg chg="custSel modSld">
      <pc:chgData name="Megan Wilson" userId="4833c330-bb21-4a51-b524-eef8b134b0b1" providerId="ADAL" clId="{4D5410C9-E0B4-419A-81B1-62194F4910A6}" dt="2025-07-08T21:10:35.451" v="51" actId="1036"/>
      <pc:docMkLst>
        <pc:docMk/>
      </pc:docMkLst>
      <pc:sldChg chg="modSp mod">
        <pc:chgData name="Megan Wilson" userId="4833c330-bb21-4a51-b524-eef8b134b0b1" providerId="ADAL" clId="{4D5410C9-E0B4-419A-81B1-62194F4910A6}" dt="2025-07-08T21:07:03.008" v="0" actId="1036"/>
        <pc:sldMkLst>
          <pc:docMk/>
          <pc:sldMk cId="0" sldId="257"/>
        </pc:sldMkLst>
        <pc:spChg chg="mod">
          <ac:chgData name="Megan Wilson" userId="4833c330-bb21-4a51-b524-eef8b134b0b1" providerId="ADAL" clId="{4D5410C9-E0B4-419A-81B1-62194F4910A6}" dt="2025-07-08T21:07:03.008" v="0" actId="1036"/>
          <ac:spMkLst>
            <pc:docMk/>
            <pc:sldMk cId="0" sldId="257"/>
            <ac:spMk id="6" creationId="{00000000-0000-0000-0000-000000000000}"/>
          </ac:spMkLst>
        </pc:spChg>
      </pc:sldChg>
      <pc:sldChg chg="addSp delSp modSp mod modAnim">
        <pc:chgData name="Megan Wilson" userId="4833c330-bb21-4a51-b524-eef8b134b0b1" providerId="ADAL" clId="{4D5410C9-E0B4-419A-81B1-62194F4910A6}" dt="2025-07-08T21:09:32.034" v="43" actId="1076"/>
        <pc:sldMkLst>
          <pc:docMk/>
          <pc:sldMk cId="0" sldId="259"/>
        </pc:sldMkLst>
        <pc:spChg chg="mod">
          <ac:chgData name="Megan Wilson" userId="4833c330-bb21-4a51-b524-eef8b134b0b1" providerId="ADAL" clId="{4D5410C9-E0B4-419A-81B1-62194F4910A6}" dt="2025-07-08T21:07:09.312" v="1" actId="207"/>
          <ac:spMkLst>
            <pc:docMk/>
            <pc:sldMk cId="0" sldId="259"/>
            <ac:spMk id="8" creationId="{00000000-0000-0000-0000-000000000000}"/>
          </ac:spMkLst>
        </pc:spChg>
        <pc:picChg chg="del">
          <ac:chgData name="Megan Wilson" userId="4833c330-bb21-4a51-b524-eef8b134b0b1" providerId="ADAL" clId="{4D5410C9-E0B4-419A-81B1-62194F4910A6}" dt="2025-07-08T21:09:16.866" v="40" actId="478"/>
          <ac:picMkLst>
            <pc:docMk/>
            <pc:sldMk cId="0" sldId="259"/>
            <ac:picMk id="6" creationId="{00000000-0000-0000-0000-000000000000}"/>
          </ac:picMkLst>
        </pc:picChg>
        <pc:picChg chg="add mod">
          <ac:chgData name="Megan Wilson" userId="4833c330-bb21-4a51-b524-eef8b134b0b1" providerId="ADAL" clId="{4D5410C9-E0B4-419A-81B1-62194F4910A6}" dt="2025-07-08T21:09:32.034" v="43" actId="1076"/>
          <ac:picMkLst>
            <pc:docMk/>
            <pc:sldMk cId="0" sldId="259"/>
            <ac:picMk id="9" creationId="{75005A56-F67E-4BEB-83A7-986EC9E53098}"/>
          </ac:picMkLst>
        </pc:picChg>
      </pc:sldChg>
      <pc:sldChg chg="modSp mod">
        <pc:chgData name="Megan Wilson" userId="4833c330-bb21-4a51-b524-eef8b134b0b1" providerId="ADAL" clId="{4D5410C9-E0B4-419A-81B1-62194F4910A6}" dt="2025-07-08T21:07:12.962" v="2" actId="207"/>
        <pc:sldMkLst>
          <pc:docMk/>
          <pc:sldMk cId="0" sldId="260"/>
        </pc:sldMkLst>
        <pc:spChg chg="mod">
          <ac:chgData name="Megan Wilson" userId="4833c330-bb21-4a51-b524-eef8b134b0b1" providerId="ADAL" clId="{4D5410C9-E0B4-419A-81B1-62194F4910A6}" dt="2025-07-08T21:07:12.962" v="2" actId="207"/>
          <ac:spMkLst>
            <pc:docMk/>
            <pc:sldMk cId="0" sldId="260"/>
            <ac:spMk id="6" creationId="{00000000-0000-0000-0000-000000000000}"/>
          </ac:spMkLst>
        </pc:spChg>
      </pc:sldChg>
      <pc:sldChg chg="modSp mod">
        <pc:chgData name="Megan Wilson" userId="4833c330-bb21-4a51-b524-eef8b134b0b1" providerId="ADAL" clId="{4D5410C9-E0B4-419A-81B1-62194F4910A6}" dt="2025-07-08T21:07:16.980" v="4" actId="1036"/>
        <pc:sldMkLst>
          <pc:docMk/>
          <pc:sldMk cId="0" sldId="261"/>
        </pc:sldMkLst>
        <pc:spChg chg="mod">
          <ac:chgData name="Megan Wilson" userId="4833c330-bb21-4a51-b524-eef8b134b0b1" providerId="ADAL" clId="{4D5410C9-E0B4-419A-81B1-62194F4910A6}" dt="2025-07-08T21:07:16.980" v="4" actId="1036"/>
          <ac:spMkLst>
            <pc:docMk/>
            <pc:sldMk cId="0" sldId="261"/>
            <ac:spMk id="6" creationId="{00000000-0000-0000-0000-000000000000}"/>
          </ac:spMkLst>
        </pc:spChg>
      </pc:sldChg>
      <pc:sldChg chg="modSp mod">
        <pc:chgData name="Megan Wilson" userId="4833c330-bb21-4a51-b524-eef8b134b0b1" providerId="ADAL" clId="{4D5410C9-E0B4-419A-81B1-62194F4910A6}" dt="2025-07-08T21:07:21.907" v="5" actId="1036"/>
        <pc:sldMkLst>
          <pc:docMk/>
          <pc:sldMk cId="0" sldId="262"/>
        </pc:sldMkLst>
        <pc:spChg chg="mod">
          <ac:chgData name="Megan Wilson" userId="4833c330-bb21-4a51-b524-eef8b134b0b1" providerId="ADAL" clId="{4D5410C9-E0B4-419A-81B1-62194F4910A6}" dt="2025-07-08T21:07:21.907" v="5" actId="1036"/>
          <ac:spMkLst>
            <pc:docMk/>
            <pc:sldMk cId="0" sldId="262"/>
            <ac:spMk id="6" creationId="{00000000-0000-0000-0000-000000000000}"/>
          </ac:spMkLst>
        </pc:spChg>
      </pc:sldChg>
      <pc:sldChg chg="addSp delSp modSp mod modAnim">
        <pc:chgData name="Megan Wilson" userId="4833c330-bb21-4a51-b524-eef8b134b0b1" providerId="ADAL" clId="{4D5410C9-E0B4-419A-81B1-62194F4910A6}" dt="2025-07-08T21:10:24.105" v="49" actId="1076"/>
        <pc:sldMkLst>
          <pc:docMk/>
          <pc:sldMk cId="0" sldId="263"/>
        </pc:sldMkLst>
        <pc:spChg chg="mod">
          <ac:chgData name="Megan Wilson" userId="4833c330-bb21-4a51-b524-eef8b134b0b1" providerId="ADAL" clId="{4D5410C9-E0B4-419A-81B1-62194F4910A6}" dt="2025-07-08T21:07:26.013" v="6" actId="1036"/>
          <ac:spMkLst>
            <pc:docMk/>
            <pc:sldMk cId="0" sldId="263"/>
            <ac:spMk id="5" creationId="{00000000-0000-0000-0000-000000000000}"/>
          </ac:spMkLst>
        </pc:spChg>
        <pc:spChg chg="mod">
          <ac:chgData name="Megan Wilson" userId="4833c330-bb21-4a51-b524-eef8b134b0b1" providerId="ADAL" clId="{4D5410C9-E0B4-419A-81B1-62194F4910A6}" dt="2025-07-08T21:07:29.885" v="7" actId="207"/>
          <ac:spMkLst>
            <pc:docMk/>
            <pc:sldMk cId="0" sldId="263"/>
            <ac:spMk id="8" creationId="{00000000-0000-0000-0000-000000000000}"/>
          </ac:spMkLst>
        </pc:spChg>
        <pc:picChg chg="del">
          <ac:chgData name="Megan Wilson" userId="4833c330-bb21-4a51-b524-eef8b134b0b1" providerId="ADAL" clId="{4D5410C9-E0B4-419A-81B1-62194F4910A6}" dt="2025-07-08T21:10:06.294" v="44" actId="478"/>
          <ac:picMkLst>
            <pc:docMk/>
            <pc:sldMk cId="0" sldId="263"/>
            <ac:picMk id="6" creationId="{00000000-0000-0000-0000-000000000000}"/>
          </ac:picMkLst>
        </pc:picChg>
        <pc:picChg chg="add mod">
          <ac:chgData name="Megan Wilson" userId="4833c330-bb21-4a51-b524-eef8b134b0b1" providerId="ADAL" clId="{4D5410C9-E0B4-419A-81B1-62194F4910A6}" dt="2025-07-08T21:10:24.105" v="49" actId="1076"/>
          <ac:picMkLst>
            <pc:docMk/>
            <pc:sldMk cId="0" sldId="263"/>
            <ac:picMk id="9" creationId="{B9F51E6B-3973-513D-C92C-66CEAE8F67FD}"/>
          </ac:picMkLst>
        </pc:picChg>
      </pc:sldChg>
      <pc:sldChg chg="modSp mod">
        <pc:chgData name="Megan Wilson" userId="4833c330-bb21-4a51-b524-eef8b134b0b1" providerId="ADAL" clId="{4D5410C9-E0B4-419A-81B1-62194F4910A6}" dt="2025-07-08T21:07:35.053" v="8" actId="207"/>
        <pc:sldMkLst>
          <pc:docMk/>
          <pc:sldMk cId="0" sldId="264"/>
        </pc:sldMkLst>
        <pc:spChg chg="mod">
          <ac:chgData name="Megan Wilson" userId="4833c330-bb21-4a51-b524-eef8b134b0b1" providerId="ADAL" clId="{4D5410C9-E0B4-419A-81B1-62194F4910A6}" dt="2025-07-08T21:07:35.053" v="8" actId="207"/>
          <ac:spMkLst>
            <pc:docMk/>
            <pc:sldMk cId="0" sldId="264"/>
            <ac:spMk id="6" creationId="{00000000-0000-0000-0000-000000000000}"/>
          </ac:spMkLst>
        </pc:spChg>
      </pc:sldChg>
      <pc:sldChg chg="modSp mod">
        <pc:chgData name="Megan Wilson" userId="4833c330-bb21-4a51-b524-eef8b134b0b1" providerId="ADAL" clId="{4D5410C9-E0B4-419A-81B1-62194F4910A6}" dt="2025-07-08T21:07:39.732" v="9" actId="1036"/>
        <pc:sldMkLst>
          <pc:docMk/>
          <pc:sldMk cId="0" sldId="265"/>
        </pc:sldMkLst>
        <pc:spChg chg="mod">
          <ac:chgData name="Megan Wilson" userId="4833c330-bb21-4a51-b524-eef8b134b0b1" providerId="ADAL" clId="{4D5410C9-E0B4-419A-81B1-62194F4910A6}" dt="2025-07-08T21:07:39.732" v="9" actId="1036"/>
          <ac:spMkLst>
            <pc:docMk/>
            <pc:sldMk cId="0" sldId="265"/>
            <ac:spMk id="6" creationId="{00000000-0000-0000-0000-000000000000}"/>
          </ac:spMkLst>
        </pc:spChg>
      </pc:sldChg>
      <pc:sldChg chg="modSp mod">
        <pc:chgData name="Megan Wilson" userId="4833c330-bb21-4a51-b524-eef8b134b0b1" providerId="ADAL" clId="{4D5410C9-E0B4-419A-81B1-62194F4910A6}" dt="2025-07-08T21:07:46.489" v="11" actId="207"/>
        <pc:sldMkLst>
          <pc:docMk/>
          <pc:sldMk cId="0" sldId="266"/>
        </pc:sldMkLst>
        <pc:spChg chg="mod">
          <ac:chgData name="Megan Wilson" userId="4833c330-bb21-4a51-b524-eef8b134b0b1" providerId="ADAL" clId="{4D5410C9-E0B4-419A-81B1-62194F4910A6}" dt="2025-07-08T21:07:43.495" v="10" actId="1036"/>
          <ac:spMkLst>
            <pc:docMk/>
            <pc:sldMk cId="0" sldId="266"/>
            <ac:spMk id="6" creationId="{00000000-0000-0000-0000-000000000000}"/>
          </ac:spMkLst>
        </pc:spChg>
        <pc:spChg chg="mod">
          <ac:chgData name="Megan Wilson" userId="4833c330-bb21-4a51-b524-eef8b134b0b1" providerId="ADAL" clId="{4D5410C9-E0B4-419A-81B1-62194F4910A6}" dt="2025-07-08T21:07:46.489" v="11" actId="207"/>
          <ac:spMkLst>
            <pc:docMk/>
            <pc:sldMk cId="0" sldId="266"/>
            <ac:spMk id="8" creationId="{00000000-0000-0000-0000-000000000000}"/>
          </ac:spMkLst>
        </pc:spChg>
      </pc:sldChg>
      <pc:sldChg chg="modSp mod">
        <pc:chgData name="Megan Wilson" userId="4833c330-bb21-4a51-b524-eef8b134b0b1" providerId="ADAL" clId="{4D5410C9-E0B4-419A-81B1-62194F4910A6}" dt="2025-07-08T21:07:53.219" v="13" actId="1036"/>
        <pc:sldMkLst>
          <pc:docMk/>
          <pc:sldMk cId="0" sldId="267"/>
        </pc:sldMkLst>
        <pc:spChg chg="mod">
          <ac:chgData name="Megan Wilson" userId="4833c330-bb21-4a51-b524-eef8b134b0b1" providerId="ADAL" clId="{4D5410C9-E0B4-419A-81B1-62194F4910A6}" dt="2025-07-08T21:07:53.219" v="13" actId="1036"/>
          <ac:spMkLst>
            <pc:docMk/>
            <pc:sldMk cId="0" sldId="267"/>
            <ac:spMk id="6" creationId="{00000000-0000-0000-0000-000000000000}"/>
          </ac:spMkLst>
        </pc:spChg>
        <pc:spChg chg="mod">
          <ac:chgData name="Megan Wilson" userId="4833c330-bb21-4a51-b524-eef8b134b0b1" providerId="ADAL" clId="{4D5410C9-E0B4-419A-81B1-62194F4910A6}" dt="2025-07-08T21:07:50.945" v="12" actId="207"/>
          <ac:spMkLst>
            <pc:docMk/>
            <pc:sldMk cId="0" sldId="267"/>
            <ac:spMk id="7" creationId="{00000000-0000-0000-0000-000000000000}"/>
          </ac:spMkLst>
        </pc:spChg>
      </pc:sldChg>
      <pc:sldChg chg="modSp mod">
        <pc:chgData name="Megan Wilson" userId="4833c330-bb21-4a51-b524-eef8b134b0b1" providerId="ADAL" clId="{4D5410C9-E0B4-419A-81B1-62194F4910A6}" dt="2025-07-08T21:07:57.187" v="15" actId="1036"/>
        <pc:sldMkLst>
          <pc:docMk/>
          <pc:sldMk cId="0" sldId="268"/>
        </pc:sldMkLst>
        <pc:spChg chg="mod">
          <ac:chgData name="Megan Wilson" userId="4833c330-bb21-4a51-b524-eef8b134b0b1" providerId="ADAL" clId="{4D5410C9-E0B4-419A-81B1-62194F4910A6}" dt="2025-07-08T21:07:57.187" v="15" actId="1036"/>
          <ac:spMkLst>
            <pc:docMk/>
            <pc:sldMk cId="0" sldId="268"/>
            <ac:spMk id="6" creationId="{00000000-0000-0000-0000-000000000000}"/>
          </ac:spMkLst>
        </pc:spChg>
      </pc:sldChg>
      <pc:sldChg chg="modSp mod">
        <pc:chgData name="Megan Wilson" userId="4833c330-bb21-4a51-b524-eef8b134b0b1" providerId="ADAL" clId="{4D5410C9-E0B4-419A-81B1-62194F4910A6}" dt="2025-07-08T21:08:16.160" v="29" actId="115"/>
        <pc:sldMkLst>
          <pc:docMk/>
          <pc:sldMk cId="0" sldId="269"/>
        </pc:sldMkLst>
        <pc:spChg chg="mod">
          <ac:chgData name="Megan Wilson" userId="4833c330-bb21-4a51-b524-eef8b134b0b1" providerId="ADAL" clId="{4D5410C9-E0B4-419A-81B1-62194F4910A6}" dt="2025-07-08T21:08:00.945" v="17" actId="1036"/>
          <ac:spMkLst>
            <pc:docMk/>
            <pc:sldMk cId="0" sldId="269"/>
            <ac:spMk id="5" creationId="{00000000-0000-0000-0000-000000000000}"/>
          </ac:spMkLst>
        </pc:spChg>
        <pc:spChg chg="mod">
          <ac:chgData name="Megan Wilson" userId="4833c330-bb21-4a51-b524-eef8b134b0b1" providerId="ADAL" clId="{4D5410C9-E0B4-419A-81B1-62194F4910A6}" dt="2025-07-08T21:08:16.160" v="29" actId="115"/>
          <ac:spMkLst>
            <pc:docMk/>
            <pc:sldMk cId="0" sldId="269"/>
            <ac:spMk id="6" creationId="{00000000-0000-0000-0000-000000000000}"/>
          </ac:spMkLst>
        </pc:spChg>
      </pc:sldChg>
      <pc:sldChg chg="modSp mod">
        <pc:chgData name="Megan Wilson" userId="4833c330-bb21-4a51-b524-eef8b134b0b1" providerId="ADAL" clId="{4D5410C9-E0B4-419A-81B1-62194F4910A6}" dt="2025-07-08T21:08:25.346" v="31" actId="1036"/>
        <pc:sldMkLst>
          <pc:docMk/>
          <pc:sldMk cId="0" sldId="271"/>
        </pc:sldMkLst>
        <pc:spChg chg="mod">
          <ac:chgData name="Megan Wilson" userId="4833c330-bb21-4a51-b524-eef8b134b0b1" providerId="ADAL" clId="{4D5410C9-E0B4-419A-81B1-62194F4910A6}" dt="2025-07-08T21:08:25.346" v="31" actId="1036"/>
          <ac:spMkLst>
            <pc:docMk/>
            <pc:sldMk cId="0" sldId="271"/>
            <ac:spMk id="5" creationId="{00000000-0000-0000-0000-000000000000}"/>
          </ac:spMkLst>
        </pc:spChg>
      </pc:sldChg>
      <pc:sldChg chg="modSp mod">
        <pc:chgData name="Megan Wilson" userId="4833c330-bb21-4a51-b524-eef8b134b0b1" providerId="ADAL" clId="{4D5410C9-E0B4-419A-81B1-62194F4910A6}" dt="2025-07-08T21:08:30.414" v="33" actId="1036"/>
        <pc:sldMkLst>
          <pc:docMk/>
          <pc:sldMk cId="0" sldId="272"/>
        </pc:sldMkLst>
        <pc:spChg chg="mod">
          <ac:chgData name="Megan Wilson" userId="4833c330-bb21-4a51-b524-eef8b134b0b1" providerId="ADAL" clId="{4D5410C9-E0B4-419A-81B1-62194F4910A6}" dt="2025-07-08T21:08:30.414" v="33" actId="1036"/>
          <ac:spMkLst>
            <pc:docMk/>
            <pc:sldMk cId="0" sldId="272"/>
            <ac:spMk id="5" creationId="{00000000-0000-0000-0000-000000000000}"/>
          </ac:spMkLst>
        </pc:spChg>
      </pc:sldChg>
      <pc:sldChg chg="modSp mod">
        <pc:chgData name="Megan Wilson" userId="4833c330-bb21-4a51-b524-eef8b134b0b1" providerId="ADAL" clId="{4D5410C9-E0B4-419A-81B1-62194F4910A6}" dt="2025-07-08T21:08:46.132" v="39" actId="207"/>
        <pc:sldMkLst>
          <pc:docMk/>
          <pc:sldMk cId="0" sldId="273"/>
        </pc:sldMkLst>
        <pc:spChg chg="mod">
          <ac:chgData name="Megan Wilson" userId="4833c330-bb21-4a51-b524-eef8b134b0b1" providerId="ADAL" clId="{4D5410C9-E0B4-419A-81B1-62194F4910A6}" dt="2025-07-08T21:08:34.945" v="34" actId="207"/>
          <ac:spMkLst>
            <pc:docMk/>
            <pc:sldMk cId="0" sldId="273"/>
            <ac:spMk id="3" creationId="{00000000-0000-0000-0000-000000000000}"/>
          </ac:spMkLst>
        </pc:spChg>
        <pc:spChg chg="mod">
          <ac:chgData name="Megan Wilson" userId="4833c330-bb21-4a51-b524-eef8b134b0b1" providerId="ADAL" clId="{4D5410C9-E0B4-419A-81B1-62194F4910A6}" dt="2025-07-08T21:08:39.604" v="36" actId="207"/>
          <ac:spMkLst>
            <pc:docMk/>
            <pc:sldMk cId="0" sldId="273"/>
            <ac:spMk id="4" creationId="{00000000-0000-0000-0000-000000000000}"/>
          </ac:spMkLst>
        </pc:spChg>
        <pc:spChg chg="mod">
          <ac:chgData name="Megan Wilson" userId="4833c330-bb21-4a51-b524-eef8b134b0b1" providerId="ADAL" clId="{4D5410C9-E0B4-419A-81B1-62194F4910A6}" dt="2025-07-08T21:08:37.363" v="35" actId="207"/>
          <ac:spMkLst>
            <pc:docMk/>
            <pc:sldMk cId="0" sldId="273"/>
            <ac:spMk id="5" creationId="{00000000-0000-0000-0000-000000000000}"/>
          </ac:spMkLst>
        </pc:spChg>
        <pc:spChg chg="mod">
          <ac:chgData name="Megan Wilson" userId="4833c330-bb21-4a51-b524-eef8b134b0b1" providerId="ADAL" clId="{4D5410C9-E0B4-419A-81B1-62194F4910A6}" dt="2025-07-08T21:08:44.026" v="38" actId="207"/>
          <ac:spMkLst>
            <pc:docMk/>
            <pc:sldMk cId="0" sldId="273"/>
            <ac:spMk id="6" creationId="{00000000-0000-0000-0000-000000000000}"/>
          </ac:spMkLst>
        </pc:spChg>
        <pc:spChg chg="mod">
          <ac:chgData name="Megan Wilson" userId="4833c330-bb21-4a51-b524-eef8b134b0b1" providerId="ADAL" clId="{4D5410C9-E0B4-419A-81B1-62194F4910A6}" dt="2025-07-08T21:08:41.807" v="37" actId="207"/>
          <ac:spMkLst>
            <pc:docMk/>
            <pc:sldMk cId="0" sldId="273"/>
            <ac:spMk id="7" creationId="{00000000-0000-0000-0000-000000000000}"/>
          </ac:spMkLst>
        </pc:spChg>
        <pc:spChg chg="mod">
          <ac:chgData name="Megan Wilson" userId="4833c330-bb21-4a51-b524-eef8b134b0b1" providerId="ADAL" clId="{4D5410C9-E0B4-419A-81B1-62194F4910A6}" dt="2025-07-08T21:08:46.132" v="39" actId="207"/>
          <ac:spMkLst>
            <pc:docMk/>
            <pc:sldMk cId="0" sldId="273"/>
            <ac:spMk id="8" creationId="{00000000-0000-0000-0000-000000000000}"/>
          </ac:spMkLst>
        </pc:spChg>
      </pc:sldChg>
      <pc:sldChg chg="modSp mod">
        <pc:chgData name="Megan Wilson" userId="4833c330-bb21-4a51-b524-eef8b134b0b1" providerId="ADAL" clId="{4D5410C9-E0B4-419A-81B1-62194F4910A6}" dt="2025-07-08T21:10:35.451" v="51" actId="1036"/>
        <pc:sldMkLst>
          <pc:docMk/>
          <pc:sldMk cId="0" sldId="274"/>
        </pc:sldMkLst>
        <pc:spChg chg="mod">
          <ac:chgData name="Megan Wilson" userId="4833c330-bb21-4a51-b524-eef8b134b0b1" providerId="ADAL" clId="{4D5410C9-E0B4-419A-81B1-62194F4910A6}" dt="2025-07-08T21:10:35.451" v="51" actId="1036"/>
          <ac:spMkLst>
            <pc:docMk/>
            <pc:sldMk cId="0" sldId="274"/>
            <ac:spMk id="8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ssingkids.org/netsmartz/home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ssingkids.org/netsmartz/home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connectforfreedom.org/wp-content/uploads/2024/04/Top-5-Quiz-Online-Safety-Online-Enticement.pptx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717550746" TargetMode="External"/><Relationship Id="rId7" Type="http://schemas.openxmlformats.org/officeDocument/2006/relationships/hyperlink" Target="https://connectforfreedom.org/wp-content/uploads/2024/04/Top-5-Quiz-Online-Safety-Online-Enticement-1.pptx" TargetMode="External"/><Relationship Id="rId2" Type="http://schemas.openxmlformats.org/officeDocument/2006/relationships/hyperlink" Target="https://vimeo.com/718061896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missingkids.org/content/dam/netsmartz/downloadable/Module%203opt.pdf" TargetMode="External"/><Relationship Id="rId5" Type="http://schemas.openxmlformats.org/officeDocument/2006/relationships/hyperlink" Target="https://www.missingkids.org/content/dam/netsmartz/downloadable/tipsheets/You_Sent_A_Sext_Now_What.pdf" TargetMode="External"/><Relationship Id="rId4" Type="http://schemas.openxmlformats.org/officeDocument/2006/relationships/hyperlink" Target="https://www.missingkids.org/content/dam/netsmartz/downloadable/Module%202.pdf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718061896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https://player.vimeo.com/video/718061896?app_id=122963" TargetMode="Externa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issingkids.org/content/dam/netsmartz/downloadable/Module%202.pdf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717550746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https://player.vimeo.com/video/717550746?app_id=122963" TargetMode="Externa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issingkids.org/content/dam/netsmartz/downloadable/Module%203opt.pdf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113880" y="9315457"/>
            <a:ext cx="1021887" cy="811934"/>
            <a:chOff x="0" y="0"/>
            <a:chExt cx="269139" cy="2138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9139" cy="213843"/>
            </a:xfrm>
            <a:custGeom>
              <a:avLst/>
              <a:gdLst/>
              <a:ahLst/>
              <a:cxnLst/>
              <a:rect l="l" t="t" r="r" b="b"/>
              <a:pathLst>
                <a:path w="269139" h="213843">
                  <a:moveTo>
                    <a:pt x="0" y="0"/>
                  </a:moveTo>
                  <a:lnTo>
                    <a:pt x="269139" y="0"/>
                  </a:lnTo>
                  <a:lnTo>
                    <a:pt x="269139" y="213843"/>
                  </a:lnTo>
                  <a:lnTo>
                    <a:pt x="0" y="213843"/>
                  </a:lnTo>
                  <a:close/>
                </a:path>
              </a:pathLst>
            </a:custGeom>
            <a:solidFill>
              <a:srgbClr val="F6F8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269139" cy="2900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5688051"/>
            <a:ext cx="18288000" cy="4598949"/>
            <a:chOff x="0" y="0"/>
            <a:chExt cx="4816593" cy="121124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1211246"/>
            </a:xfrm>
            <a:custGeom>
              <a:avLst/>
              <a:gdLst/>
              <a:ahLst/>
              <a:cxnLst/>
              <a:rect l="l" t="t" r="r" b="b"/>
              <a:pathLst>
                <a:path w="4816592" h="1211246">
                  <a:moveTo>
                    <a:pt x="0" y="0"/>
                  </a:moveTo>
                  <a:lnTo>
                    <a:pt x="4816592" y="0"/>
                  </a:lnTo>
                  <a:lnTo>
                    <a:pt x="4816592" y="1211246"/>
                  </a:lnTo>
                  <a:lnTo>
                    <a:pt x="0" y="1211246"/>
                  </a:lnTo>
                  <a:close/>
                </a:path>
              </a:pathLst>
            </a:custGeom>
            <a:solidFill>
              <a:srgbClr val="3B79A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4816593" cy="12874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386384" y="8909123"/>
            <a:ext cx="11488574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FEFEF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Protecting Yourself from Online Predators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102414" y="4889856"/>
            <a:ext cx="8056513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159E99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Middle School Engagement- Grade 6</a:t>
            </a:r>
          </a:p>
        </p:txBody>
      </p:sp>
      <p:sp>
        <p:nvSpPr>
          <p:cNvPr id="10" name="Freeform 10"/>
          <p:cNvSpPr/>
          <p:nvPr/>
        </p:nvSpPr>
        <p:spPr>
          <a:xfrm>
            <a:off x="3808846" y="0"/>
            <a:ext cx="11092254" cy="4263958"/>
          </a:xfrm>
          <a:custGeom>
            <a:avLst/>
            <a:gdLst/>
            <a:ahLst/>
            <a:cxnLst/>
            <a:rect l="l" t="t" r="r" b="b"/>
            <a:pathLst>
              <a:path w="11092254" h="4263958">
                <a:moveTo>
                  <a:pt x="0" y="0"/>
                </a:moveTo>
                <a:lnTo>
                  <a:pt x="11092254" y="0"/>
                </a:lnTo>
                <a:lnTo>
                  <a:pt x="11092254" y="4263958"/>
                </a:lnTo>
                <a:lnTo>
                  <a:pt x="0" y="4263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47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28664" y="2976667"/>
            <a:ext cx="7288591" cy="4956231"/>
          </a:xfrm>
          <a:custGeom>
            <a:avLst/>
            <a:gdLst/>
            <a:ahLst/>
            <a:cxnLst/>
            <a:rect l="l" t="t" r="r" b="b"/>
            <a:pathLst>
              <a:path w="7288591" h="4956231">
                <a:moveTo>
                  <a:pt x="0" y="0"/>
                </a:moveTo>
                <a:lnTo>
                  <a:pt x="7288591" y="0"/>
                </a:lnTo>
                <a:lnTo>
                  <a:pt x="7288591" y="4956231"/>
                </a:lnTo>
                <a:lnTo>
                  <a:pt x="0" y="49562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0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486823" y="-15875"/>
            <a:ext cx="5314355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Privacy Suggestions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437189" y="1679453"/>
            <a:ext cx="9025413" cy="7483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36"/>
              </a:lnSpc>
            </a:pPr>
            <a:r>
              <a:rPr lang="en-US" sz="3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Have a different password for each account.</a:t>
            </a:r>
          </a:p>
          <a:p>
            <a:pPr algn="ctr">
              <a:lnSpc>
                <a:spcPts val="3936"/>
              </a:lnSpc>
            </a:pPr>
            <a:endParaRPr lang="en-US" sz="32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36"/>
              </a:lnSpc>
            </a:pPr>
            <a:r>
              <a:rPr lang="en-US" sz="3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Use privacy settings.</a:t>
            </a:r>
          </a:p>
          <a:p>
            <a:pPr algn="ctr">
              <a:lnSpc>
                <a:spcPts val="3936"/>
              </a:lnSpc>
            </a:pPr>
            <a:endParaRPr lang="en-US" sz="32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36"/>
              </a:lnSpc>
            </a:pPr>
            <a:r>
              <a:rPr lang="en-US" sz="3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Choose carefully who you friend.</a:t>
            </a:r>
          </a:p>
          <a:p>
            <a:pPr algn="ctr">
              <a:lnSpc>
                <a:spcPts val="3936"/>
              </a:lnSpc>
            </a:pPr>
            <a:endParaRPr lang="en-US" sz="32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36"/>
              </a:lnSpc>
            </a:pPr>
            <a:r>
              <a:rPr lang="en-US" sz="3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Limit access to your location.</a:t>
            </a:r>
          </a:p>
          <a:p>
            <a:pPr algn="ctr">
              <a:lnSpc>
                <a:spcPts val="3936"/>
              </a:lnSpc>
            </a:pPr>
            <a:endParaRPr lang="en-US" sz="32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36"/>
              </a:lnSpc>
            </a:pPr>
            <a:r>
              <a:rPr lang="en-US" sz="3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Look for the lock symbol or “https”.</a:t>
            </a:r>
          </a:p>
          <a:p>
            <a:pPr algn="ctr">
              <a:lnSpc>
                <a:spcPts val="3936"/>
              </a:lnSpc>
            </a:pPr>
            <a:endParaRPr lang="en-US" sz="32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36"/>
              </a:lnSpc>
            </a:pPr>
            <a:r>
              <a:rPr lang="en-US" sz="3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Don’t share any personal information online.</a:t>
            </a:r>
          </a:p>
          <a:p>
            <a:pPr algn="ctr">
              <a:lnSpc>
                <a:spcPts val="3936"/>
              </a:lnSpc>
            </a:pPr>
            <a:endParaRPr lang="en-US" sz="32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36"/>
              </a:lnSpc>
            </a:pPr>
            <a:r>
              <a:rPr lang="en-US" sz="3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Don’t share passwords.</a:t>
            </a:r>
          </a:p>
          <a:p>
            <a:pPr algn="ctr">
              <a:lnSpc>
                <a:spcPts val="3936"/>
              </a:lnSpc>
            </a:pPr>
            <a:endParaRPr lang="en-US" sz="32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36"/>
              </a:lnSpc>
            </a:pPr>
            <a:r>
              <a:rPr lang="en-US" sz="3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Don’t share or forward explicit content.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47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3314666"/>
            <a:ext cx="6287322" cy="3540159"/>
          </a:xfrm>
          <a:custGeom>
            <a:avLst/>
            <a:gdLst/>
            <a:ahLst/>
            <a:cxnLst/>
            <a:rect l="l" t="t" r="r" b="b"/>
            <a:pathLst>
              <a:path w="6287322" h="3540159">
                <a:moveTo>
                  <a:pt x="0" y="0"/>
                </a:moveTo>
                <a:lnTo>
                  <a:pt x="6287322" y="0"/>
                </a:lnTo>
                <a:lnTo>
                  <a:pt x="6287322" y="3540159"/>
                </a:lnTo>
                <a:lnTo>
                  <a:pt x="0" y="35401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282556" y="-15875"/>
            <a:ext cx="5722888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Additional Reminders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207131" y="3270250"/>
            <a:ext cx="8729068" cy="358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Take screenshots </a:t>
            </a:r>
            <a:r>
              <a:rPr lang="en-US" sz="39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of anything that looks or feels dangerous.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</a:p>
          <a:p>
            <a:pPr algn="ctr">
              <a:lnSpc>
                <a:spcPts val="5599"/>
              </a:lnSpc>
            </a:pPr>
            <a:r>
              <a:rPr lang="en-US" sz="39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Block individuals </a:t>
            </a:r>
            <a:r>
              <a:rPr lang="en-US" sz="39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who exhibit inappropriate or predatory behavior.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419225" y="9743503"/>
            <a:ext cx="11449551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 dirty="0">
                <a:latin typeface="Calibri (MS)"/>
                <a:ea typeface="Calibri (MS)"/>
                <a:cs typeface="Calibri (MS)"/>
                <a:sym typeface="Calibri (MS)"/>
                <a:hlinkClick r:id="rId3" tooltip="https://www.missingkids.org/netsmartz/hom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https://www.missingkids.org/netsmartz/home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47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48164" y="2584141"/>
            <a:ext cx="5559979" cy="5476820"/>
          </a:xfrm>
          <a:custGeom>
            <a:avLst/>
            <a:gdLst/>
            <a:ahLst/>
            <a:cxnLst/>
            <a:rect l="l" t="t" r="r" b="b"/>
            <a:pathLst>
              <a:path w="5559979" h="5476820">
                <a:moveTo>
                  <a:pt x="0" y="0"/>
                </a:moveTo>
                <a:lnTo>
                  <a:pt x="5559979" y="0"/>
                </a:lnTo>
                <a:lnTo>
                  <a:pt x="5559979" y="5476819"/>
                </a:lnTo>
                <a:lnTo>
                  <a:pt x="0" y="54768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349" r="-2528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282556" y="-15875"/>
            <a:ext cx="5722888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Additional Reminders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419225" y="9708785"/>
            <a:ext cx="11449551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 dirty="0">
                <a:latin typeface="Calibri (MS)"/>
                <a:ea typeface="Calibri (MS)"/>
                <a:cs typeface="Calibri (MS)"/>
                <a:sym typeface="Calibri (MS)"/>
                <a:hlinkClick r:id="rId3" tooltip="https://www.missingkids.org/netsmartz/hom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https://www.missingkids.org/netsmartz/home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052962" y="2923501"/>
            <a:ext cx="9206338" cy="499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File a report with the police, </a:t>
            </a:r>
            <a:r>
              <a:rPr lang="en-US" sz="39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offering as much information as possible about who is involved and in what ways. </a:t>
            </a:r>
          </a:p>
          <a:p>
            <a:pPr algn="ctr">
              <a:lnSpc>
                <a:spcPts val="5599"/>
              </a:lnSpc>
            </a:pPr>
            <a:endParaRPr lang="en-US" sz="39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5599"/>
              </a:lnSpc>
            </a:pPr>
            <a:r>
              <a:rPr lang="en-US" sz="39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Call a Cybertipline </a:t>
            </a:r>
            <a:r>
              <a:rPr lang="en-US" sz="39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to report potential abuse or exploitation and receive additional recommendations for action steps.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47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10846" y="1907954"/>
            <a:ext cx="9130865" cy="735034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0" y="-15875"/>
            <a:ext cx="18288000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Activity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47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0" y="-15875"/>
            <a:ext cx="18288000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Activity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728533" y="3668713"/>
            <a:ext cx="10830934" cy="2740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>
                <a:latin typeface="Calibri (MS)"/>
                <a:ea typeface="Calibri (MS)"/>
                <a:cs typeface="Calibri (MS)"/>
                <a:sym typeface="Calibri (MS)"/>
                <a:hlinkClick r:id="rId2" tooltip="https://connectforfreedom.org/wp-content/uploads/2024/04/Top-5-Quiz-Online-Safety-Online-Enticement.pptx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 recommend playing </a:t>
            </a:r>
          </a:p>
          <a:p>
            <a:pPr algn="ctr">
              <a:lnSpc>
                <a:spcPts val="7000"/>
              </a:lnSpc>
            </a:pPr>
            <a:r>
              <a:rPr lang="en-US" sz="5000" u="sng" dirty="0">
                <a:latin typeface="Calibri (MS)"/>
                <a:ea typeface="Calibri (MS)"/>
                <a:cs typeface="Calibri (MS)"/>
                <a:sym typeface="Calibri (MS)"/>
                <a:hlinkClick r:id="rId2" tooltip="https://connectforfreedom.org/wp-content/uploads/2024/04/Top-5-Quiz-Online-Safety-Online-Enticement.pptx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Connect for Freedom Top 5 Quiz </a:t>
            </a:r>
          </a:p>
          <a:p>
            <a:pPr algn="ctr">
              <a:lnSpc>
                <a:spcPts val="7000"/>
              </a:lnSpc>
            </a:pPr>
            <a:r>
              <a:rPr lang="en-US" sz="5000" u="sng" dirty="0">
                <a:latin typeface="Calibri (MS)"/>
                <a:ea typeface="Calibri (MS)"/>
                <a:cs typeface="Calibri (MS)"/>
                <a:sym typeface="Calibri (MS)"/>
                <a:hlinkClick r:id="rId2" tooltip="https://connectforfreedom.org/wp-content/uploads/2024/04/Top-5-Quiz-Online-Safety-Online-Enticement.pptx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Online Safety &amp; Online Enticement.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42314" y="1527011"/>
            <a:ext cx="6003372" cy="7232978"/>
          </a:xfrm>
          <a:custGeom>
            <a:avLst/>
            <a:gdLst/>
            <a:ahLst/>
            <a:cxnLst/>
            <a:rect l="l" t="t" r="r" b="b"/>
            <a:pathLst>
              <a:path w="6003372" h="7232978">
                <a:moveTo>
                  <a:pt x="0" y="0"/>
                </a:moveTo>
                <a:lnTo>
                  <a:pt x="6003372" y="0"/>
                </a:lnTo>
                <a:lnTo>
                  <a:pt x="6003372" y="7232978"/>
                </a:lnTo>
                <a:lnTo>
                  <a:pt x="0" y="72329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58923"/>
            <a:chOff x="0" y="0"/>
            <a:chExt cx="4816593" cy="2262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6218"/>
            </a:xfrm>
            <a:custGeom>
              <a:avLst/>
              <a:gdLst/>
              <a:ahLst/>
              <a:cxnLst/>
              <a:rect l="l" t="t" r="r" b="b"/>
              <a:pathLst>
                <a:path w="4816592" h="226218">
                  <a:moveTo>
                    <a:pt x="0" y="0"/>
                  </a:moveTo>
                  <a:lnTo>
                    <a:pt x="4816592" y="0"/>
                  </a:lnTo>
                  <a:lnTo>
                    <a:pt x="4816592" y="226218"/>
                  </a:lnTo>
                  <a:lnTo>
                    <a:pt x="0" y="22621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02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271492" y="-92075"/>
            <a:ext cx="7745016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Lesson Handout from NCMEC</a:t>
            </a:r>
          </a:p>
        </p:txBody>
      </p:sp>
      <p:sp>
        <p:nvSpPr>
          <p:cNvPr id="6" name="Freeform 6"/>
          <p:cNvSpPr/>
          <p:nvPr/>
        </p:nvSpPr>
        <p:spPr>
          <a:xfrm>
            <a:off x="3487091" y="1130779"/>
            <a:ext cx="11313817" cy="8785103"/>
          </a:xfrm>
          <a:custGeom>
            <a:avLst/>
            <a:gdLst/>
            <a:ahLst/>
            <a:cxnLst/>
            <a:rect l="l" t="t" r="r" b="b"/>
            <a:pathLst>
              <a:path w="11313817" h="8785103">
                <a:moveTo>
                  <a:pt x="0" y="0"/>
                </a:moveTo>
                <a:lnTo>
                  <a:pt x="11313818" y="0"/>
                </a:lnTo>
                <a:lnTo>
                  <a:pt x="11313818" y="8785103"/>
                </a:lnTo>
                <a:lnTo>
                  <a:pt x="0" y="87851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58923"/>
            <a:chOff x="0" y="0"/>
            <a:chExt cx="4816593" cy="2262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6218"/>
            </a:xfrm>
            <a:custGeom>
              <a:avLst/>
              <a:gdLst/>
              <a:ahLst/>
              <a:cxnLst/>
              <a:rect l="l" t="t" r="r" b="b"/>
              <a:pathLst>
                <a:path w="4816592" h="226218">
                  <a:moveTo>
                    <a:pt x="0" y="0"/>
                  </a:moveTo>
                  <a:lnTo>
                    <a:pt x="4816592" y="0"/>
                  </a:lnTo>
                  <a:lnTo>
                    <a:pt x="4816592" y="226218"/>
                  </a:lnTo>
                  <a:lnTo>
                    <a:pt x="0" y="22621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02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271492" y="-92075"/>
            <a:ext cx="7745016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Lesson Handout from NCMEC</a:t>
            </a:r>
          </a:p>
        </p:txBody>
      </p:sp>
      <p:sp>
        <p:nvSpPr>
          <p:cNvPr id="6" name="Freeform 6"/>
          <p:cNvSpPr/>
          <p:nvPr/>
        </p:nvSpPr>
        <p:spPr>
          <a:xfrm>
            <a:off x="3256091" y="1028700"/>
            <a:ext cx="11775819" cy="9148728"/>
          </a:xfrm>
          <a:custGeom>
            <a:avLst/>
            <a:gdLst/>
            <a:ahLst/>
            <a:cxnLst/>
            <a:rect l="l" t="t" r="r" b="b"/>
            <a:pathLst>
              <a:path w="11775819" h="9148728">
                <a:moveTo>
                  <a:pt x="0" y="0"/>
                </a:moveTo>
                <a:lnTo>
                  <a:pt x="11775818" y="0"/>
                </a:lnTo>
                <a:lnTo>
                  <a:pt x="11775818" y="9148728"/>
                </a:lnTo>
                <a:lnTo>
                  <a:pt x="0" y="91487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918716" y="333693"/>
            <a:ext cx="6450568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Links to Lesson Materials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089624" y="1910199"/>
            <a:ext cx="8108752" cy="602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u="sng" dirty="0" err="1">
                <a:latin typeface="Calibri (MS)"/>
                <a:ea typeface="Calibri (MS)"/>
                <a:cs typeface="Calibri (MS)"/>
                <a:sym typeface="Calibri (MS)"/>
              </a:rPr>
              <a:t>Auroris</a:t>
            </a:r>
            <a:r>
              <a:rPr lang="en-US" sz="3600" u="sng" dirty="0">
                <a:latin typeface="Calibri (MS)"/>
                <a:ea typeface="Calibri (MS)"/>
                <a:cs typeface="Calibri (MS)"/>
                <a:sym typeface="Calibri (MS)"/>
              </a:rPr>
              <a:t> Media </a:t>
            </a:r>
            <a:r>
              <a:rPr lang="en-US" sz="3600" u="sng" dirty="0">
                <a:latin typeface="Calibri (MS)"/>
                <a:ea typeface="Calibri (MS)"/>
                <a:cs typeface="Calibri (MS)"/>
                <a:sym typeface="Calibri (MS)"/>
                <a:hlinkClick r:id="rId2" tooltip="https://vimeo.com/71806189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“Sextortion Module 2” Video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089624" y="4489569"/>
            <a:ext cx="8108752" cy="602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u="sng" dirty="0" err="1">
                <a:latin typeface="Calibri (MS)"/>
                <a:ea typeface="Calibri (MS)"/>
                <a:cs typeface="Calibri (MS)"/>
                <a:sym typeface="Calibri (MS)"/>
              </a:rPr>
              <a:t>Auroris</a:t>
            </a:r>
            <a:r>
              <a:rPr lang="en-US" sz="3600" u="sng" dirty="0">
                <a:latin typeface="Calibri (MS)"/>
                <a:ea typeface="Calibri (MS)"/>
                <a:cs typeface="Calibri (MS)"/>
                <a:sym typeface="Calibri (MS)"/>
              </a:rPr>
              <a:t> Media </a:t>
            </a:r>
            <a:r>
              <a:rPr lang="en-US" sz="3600" u="sng" dirty="0">
                <a:latin typeface="Calibri (MS)"/>
                <a:ea typeface="Calibri (MS)"/>
                <a:cs typeface="Calibri (MS)"/>
                <a:sym typeface="Calibri (MS)"/>
                <a:hlinkClick r:id="rId3" tooltip="https://vimeo.com/71755074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“Sextortion Module 3” Video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094955" y="3199884"/>
            <a:ext cx="12098089" cy="602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u="sng" dirty="0" err="1">
                <a:latin typeface="Calibri (MS)"/>
                <a:ea typeface="Calibri (MS)"/>
                <a:cs typeface="Calibri (MS)"/>
                <a:sym typeface="Calibri (MS)"/>
              </a:rPr>
              <a:t>Auroris</a:t>
            </a:r>
            <a:r>
              <a:rPr lang="en-US" sz="3600" u="sng" dirty="0">
                <a:latin typeface="Calibri (MS)"/>
                <a:ea typeface="Calibri (MS)"/>
                <a:cs typeface="Calibri (MS)"/>
                <a:sym typeface="Calibri (MS)"/>
              </a:rPr>
              <a:t> Media &amp; NCMEC </a:t>
            </a:r>
            <a:r>
              <a:rPr lang="en-US" sz="3600" u="sng" dirty="0">
                <a:latin typeface="Calibri (MS)"/>
                <a:ea typeface="Calibri (MS)"/>
                <a:cs typeface="Calibri (MS)"/>
                <a:sym typeface="Calibri (MS)"/>
                <a:hlinkClick r:id="rId4" tooltip="https://www.missingkids.org/content/dam/netsmartz/downloadable/Module%202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“Sextortion Module 2” Discussion</a:t>
            </a:r>
            <a:r>
              <a:rPr lang="en-US" sz="3600" u="sng" dirty="0">
                <a:latin typeface="Calibri (MS)"/>
                <a:ea typeface="Calibri (MS)"/>
                <a:cs typeface="Calibri (MS)"/>
                <a:sym typeface="Calibri (MS)"/>
              </a:rPr>
              <a:t> Guide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915099" y="7068939"/>
            <a:ext cx="6457801" cy="602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u="sng" dirty="0">
                <a:latin typeface="Calibri (MS)"/>
                <a:ea typeface="Calibri (MS)"/>
                <a:cs typeface="Calibri (MS)"/>
                <a:sym typeface="Calibri (MS)"/>
              </a:rPr>
              <a:t>NCMEC “You Sent a Sext” </a:t>
            </a:r>
            <a:r>
              <a:rPr lang="en-US" sz="3600" u="sng" dirty="0">
                <a:latin typeface="Calibri (MS)"/>
                <a:ea typeface="Calibri (MS)"/>
                <a:cs typeface="Calibri (MS)"/>
                <a:sym typeface="Calibri (MS)"/>
                <a:hlinkClick r:id="rId5" tooltip="https://www.missingkids.org/content/dam/netsmartz/downloadable/tipsheets/You_Sent_A_Sext_Now_What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Handout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094955" y="5779254"/>
            <a:ext cx="12098089" cy="602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u="sng" dirty="0" err="1">
                <a:latin typeface="Calibri (MS)"/>
                <a:ea typeface="Calibri (MS)"/>
                <a:cs typeface="Calibri (MS)"/>
                <a:sym typeface="Calibri (MS)"/>
              </a:rPr>
              <a:t>Auroris</a:t>
            </a:r>
            <a:r>
              <a:rPr lang="en-US" sz="3600" u="sng" dirty="0">
                <a:latin typeface="Calibri (MS)"/>
                <a:ea typeface="Calibri (MS)"/>
                <a:cs typeface="Calibri (MS)"/>
                <a:sym typeface="Calibri (MS)"/>
              </a:rPr>
              <a:t> Media &amp; NCMEC </a:t>
            </a:r>
            <a:r>
              <a:rPr lang="en-US" sz="3600" u="sng" dirty="0">
                <a:latin typeface="Calibri (MS)"/>
                <a:ea typeface="Calibri (MS)"/>
                <a:cs typeface="Calibri (MS)"/>
                <a:sym typeface="Calibri (MS)"/>
                <a:hlinkClick r:id="rId6" tooltip="https://www.missingkids.org/content/dam/netsmartz/downloadable/Module%203opt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“Sextortion Module 3” Discussion</a:t>
            </a:r>
            <a:r>
              <a:rPr lang="en-US" sz="3600" u="sng" dirty="0">
                <a:latin typeface="Calibri (MS)"/>
                <a:ea typeface="Calibri (MS)"/>
                <a:cs typeface="Calibri (MS)"/>
                <a:sym typeface="Calibri (MS)"/>
              </a:rPr>
              <a:t> Guide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848794" y="8358624"/>
            <a:ext cx="12590413" cy="602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u="sng" dirty="0">
                <a:latin typeface="Calibri (MS)"/>
                <a:ea typeface="Calibri (MS)"/>
                <a:cs typeface="Calibri (MS)"/>
                <a:sym typeface="Calibri (MS)"/>
              </a:rPr>
              <a:t>Connect for Freedom </a:t>
            </a:r>
            <a:r>
              <a:rPr lang="en-US" sz="3600" u="sng" dirty="0">
                <a:latin typeface="Calibri (MS)"/>
                <a:ea typeface="Calibri (MS)"/>
                <a:cs typeface="Calibri (MS)"/>
                <a:sym typeface="Calibri (MS)"/>
                <a:hlinkClick r:id="rId7" tooltip="https://connectforfreedom.org/wp-content/uploads/2024/04/Top-5-Quiz-Online-Safety-Online-Enticement-1.pptx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Top 5 Quiz Online Safety &amp; Online Enticement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2500" y="1325648"/>
            <a:ext cx="4686609" cy="712161"/>
            <a:chOff x="0" y="0"/>
            <a:chExt cx="1234333" cy="1875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34333" cy="187565"/>
            </a:xfrm>
            <a:custGeom>
              <a:avLst/>
              <a:gdLst/>
              <a:ahLst/>
              <a:cxnLst/>
              <a:rect l="l" t="t" r="r" b="b"/>
              <a:pathLst>
                <a:path w="1234333" h="187565">
                  <a:moveTo>
                    <a:pt x="0" y="0"/>
                  </a:moveTo>
                  <a:lnTo>
                    <a:pt x="1234333" y="0"/>
                  </a:lnTo>
                  <a:lnTo>
                    <a:pt x="1234333" y="187565"/>
                  </a:lnTo>
                  <a:lnTo>
                    <a:pt x="0" y="187565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1234333" cy="2637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18288000" cy="824865"/>
            <a:chOff x="0" y="0"/>
            <a:chExt cx="4816593" cy="2172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217248"/>
            </a:xfrm>
            <a:custGeom>
              <a:avLst/>
              <a:gdLst/>
              <a:ahLst/>
              <a:cxnLst/>
              <a:rect l="l" t="t" r="r" b="b"/>
              <a:pathLst>
                <a:path w="4816592" h="217248">
                  <a:moveTo>
                    <a:pt x="0" y="0"/>
                  </a:moveTo>
                  <a:lnTo>
                    <a:pt x="4816592" y="0"/>
                  </a:lnTo>
                  <a:lnTo>
                    <a:pt x="4816592" y="217248"/>
                  </a:lnTo>
                  <a:lnTo>
                    <a:pt x="0" y="21724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4816593" cy="2934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0" y="-92075"/>
            <a:ext cx="18288000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Recap of Lesson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907596" y="1201823"/>
            <a:ext cx="14186774" cy="548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Vulnerabilities that offender’s prey on: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786019" y="2130828"/>
            <a:ext cx="7075774" cy="2529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Lack of supportive family and friends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Familial history of abuse, addiction, or mental health issues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History of running away from home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Financial instability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656417" y="2130828"/>
            <a:ext cx="6602883" cy="2529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just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Low self-esteem</a:t>
            </a:r>
          </a:p>
          <a:p>
            <a:pPr marL="604519" lvl="1" indent="-302260" algn="just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History of trauma</a:t>
            </a:r>
          </a:p>
          <a:p>
            <a:pPr marL="604519" lvl="1" indent="-302260" algn="just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Involvement in child welfare or juvenile justice system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Nonacceptance of sexual orientation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895580" y="4807585"/>
            <a:ext cx="2496840" cy="548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Online red flags: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663065" y="5805264"/>
            <a:ext cx="6480935" cy="2529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Someone sending inappropriate pictures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Talking to you about sex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Asking for pictures of you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Trying to meet up in real life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656417" y="5805264"/>
            <a:ext cx="6368561" cy="1538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Following all your profiles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Asking a lot of personal questions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Getting mad if you aren’t online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123971"/>
            <a:chOff x="0" y="0"/>
            <a:chExt cx="4816593" cy="2960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96025"/>
            </a:xfrm>
            <a:custGeom>
              <a:avLst/>
              <a:gdLst/>
              <a:ahLst/>
              <a:cxnLst/>
              <a:rect l="l" t="t" r="r" b="b"/>
              <a:pathLst>
                <a:path w="4816592" h="296025">
                  <a:moveTo>
                    <a:pt x="0" y="0"/>
                  </a:moveTo>
                  <a:lnTo>
                    <a:pt x="4816592" y="0"/>
                  </a:lnTo>
                  <a:lnTo>
                    <a:pt x="4816592" y="296025"/>
                  </a:lnTo>
                  <a:lnTo>
                    <a:pt x="0" y="296025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4816593" cy="381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6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540169" y="3110214"/>
            <a:ext cx="13207661" cy="2466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Connect for Freedom is a 501(c)(3) nonprofit committed to providing free </a:t>
            </a:r>
            <a:r>
              <a:rPr lang="en-US" sz="45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online safety</a:t>
            </a:r>
            <a:r>
              <a:rPr lang="en-US" sz="45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and </a:t>
            </a:r>
            <a:r>
              <a:rPr lang="en-US" sz="45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human trafficking awareness</a:t>
            </a:r>
            <a:r>
              <a:rPr lang="en-US" sz="45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materials to education stakeholders.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63996" y="60325"/>
            <a:ext cx="16057791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PREVENTION THROUGH EDUCATION IS THE SOLUTION</a:t>
            </a:r>
          </a:p>
        </p:txBody>
      </p:sp>
      <p:sp>
        <p:nvSpPr>
          <p:cNvPr id="7" name="Freeform 7"/>
          <p:cNvSpPr/>
          <p:nvPr/>
        </p:nvSpPr>
        <p:spPr>
          <a:xfrm>
            <a:off x="5383103" y="7014298"/>
            <a:ext cx="7521793" cy="2633258"/>
          </a:xfrm>
          <a:custGeom>
            <a:avLst/>
            <a:gdLst/>
            <a:ahLst/>
            <a:cxnLst/>
            <a:rect l="l" t="t" r="r" b="b"/>
            <a:pathLst>
              <a:path w="7521793" h="2633258">
                <a:moveTo>
                  <a:pt x="0" y="0"/>
                </a:moveTo>
                <a:lnTo>
                  <a:pt x="7521794" y="0"/>
                </a:lnTo>
                <a:lnTo>
                  <a:pt x="7521794" y="2633257"/>
                </a:lnTo>
                <a:lnTo>
                  <a:pt x="0" y="26332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148337" cy="10287000"/>
            <a:chOff x="0" y="0"/>
            <a:chExt cx="1355941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55941" cy="2709333"/>
            </a:xfrm>
            <a:custGeom>
              <a:avLst/>
              <a:gdLst/>
              <a:ahLst/>
              <a:cxnLst/>
              <a:rect l="l" t="t" r="r" b="b"/>
              <a:pathLst>
                <a:path w="1355941" h="2709333">
                  <a:moveTo>
                    <a:pt x="0" y="0"/>
                  </a:moveTo>
                  <a:lnTo>
                    <a:pt x="1355941" y="0"/>
                  </a:lnTo>
                  <a:lnTo>
                    <a:pt x="135594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1355941" cy="27855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6026" y="1085940"/>
            <a:ext cx="4816284" cy="5593104"/>
          </a:xfrm>
          <a:custGeom>
            <a:avLst/>
            <a:gdLst/>
            <a:ahLst/>
            <a:cxnLst/>
            <a:rect l="l" t="t" r="r" b="b"/>
            <a:pathLst>
              <a:path w="4816284" h="5593104">
                <a:moveTo>
                  <a:pt x="0" y="0"/>
                </a:moveTo>
                <a:lnTo>
                  <a:pt x="4816285" y="0"/>
                </a:lnTo>
                <a:lnTo>
                  <a:pt x="4816285" y="5593105"/>
                </a:lnTo>
                <a:lnTo>
                  <a:pt x="0" y="55931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70" t="-10465" r="-1736" b="-112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469977" y="5135995"/>
            <a:ext cx="4512334" cy="3086100"/>
            <a:chOff x="0" y="0"/>
            <a:chExt cx="1188434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88434" cy="812800"/>
            </a:xfrm>
            <a:custGeom>
              <a:avLst/>
              <a:gdLst/>
              <a:ahLst/>
              <a:cxnLst/>
              <a:rect l="l" t="t" r="r" b="b"/>
              <a:pathLst>
                <a:path w="1188434" h="812800">
                  <a:moveTo>
                    <a:pt x="0" y="0"/>
                  </a:moveTo>
                  <a:lnTo>
                    <a:pt x="1188434" y="0"/>
                  </a:lnTo>
                  <a:lnTo>
                    <a:pt x="1188434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1188434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151929" y="1555265"/>
            <a:ext cx="11255528" cy="6723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Auroris Media “Sextortion Module 2" Video (6 min.)</a:t>
            </a:r>
          </a:p>
          <a:p>
            <a:pPr marL="1640841" lvl="2" indent="-546947" algn="l">
              <a:lnSpc>
                <a:spcPts val="5320"/>
              </a:lnSpc>
              <a:buFont typeface="Arial"/>
              <a:buChar char="⚬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Discussion Questions</a:t>
            </a:r>
          </a:p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Vulnerabilities Offenders Prey On</a:t>
            </a:r>
          </a:p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Online Red Flags</a:t>
            </a:r>
          </a:p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Auroris Media “Sextortion Module 3" Video (6 min.)</a:t>
            </a:r>
          </a:p>
          <a:p>
            <a:pPr marL="1640841" lvl="2" indent="-546947" algn="just">
              <a:lnSpc>
                <a:spcPts val="5320"/>
              </a:lnSpc>
              <a:buFont typeface="Arial"/>
              <a:buChar char="⚬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Discussion Questions</a:t>
            </a:r>
          </a:p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Privacy Suggestions</a:t>
            </a:r>
          </a:p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Additional Reminders</a:t>
            </a:r>
          </a:p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NCMEC Handout: You Sent a Sext</a:t>
            </a:r>
          </a:p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Activity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05526" y="315368"/>
            <a:ext cx="1137285" cy="59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Lesson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423041" y="35015"/>
            <a:ext cx="4429244" cy="1050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Lesson Outline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32332" y="5038725"/>
            <a:ext cx="4283673" cy="1024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Protecting Yourself from Online Predators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58923"/>
            <a:chOff x="0" y="0"/>
            <a:chExt cx="4816593" cy="2262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6218"/>
            </a:xfrm>
            <a:custGeom>
              <a:avLst/>
              <a:gdLst/>
              <a:ahLst/>
              <a:cxnLst/>
              <a:rect l="l" t="t" r="r" b="b"/>
              <a:pathLst>
                <a:path w="4816592" h="226218">
                  <a:moveTo>
                    <a:pt x="0" y="0"/>
                  </a:moveTo>
                  <a:lnTo>
                    <a:pt x="4816592" y="0"/>
                  </a:lnTo>
                  <a:lnTo>
                    <a:pt x="4816592" y="226218"/>
                  </a:lnTo>
                  <a:lnTo>
                    <a:pt x="0" y="22621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02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984119" y="-109452"/>
            <a:ext cx="12319763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Auroris Media “Sextortion Module 2” Video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463801" y="9566368"/>
            <a:ext cx="2148036" cy="34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Duration: 6:29 minutes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28743" y="9700670"/>
            <a:ext cx="3630513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 dirty="0">
                <a:latin typeface="Calibri (MS)"/>
                <a:ea typeface="Calibri (MS)"/>
                <a:cs typeface="Calibri (MS)"/>
                <a:sym typeface="Calibri (MS)"/>
                <a:hlinkClick r:id="rId3" tooltip="https://vimeo.com/71806189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https://vimeo.com/718061896</a:t>
            </a:r>
          </a:p>
        </p:txBody>
      </p:sp>
      <p:pic>
        <p:nvPicPr>
          <p:cNvPr id="9" name="Online Media 8" title="Sextortion Module 2">
            <a:hlinkClick r:id="" action="ppaction://media"/>
            <a:extLst>
              <a:ext uri="{FF2B5EF4-FFF2-40B4-BE49-F238E27FC236}">
                <a16:creationId xmlns:a16="http://schemas.microsoft.com/office/drawing/2014/main" id="{75005A56-F67E-4BEB-83A7-986EC9E5309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644648" y="933576"/>
            <a:ext cx="14998700" cy="84492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13759"/>
            <a:ext cx="18288000" cy="972682"/>
            <a:chOff x="0" y="0"/>
            <a:chExt cx="4816593" cy="2561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56180"/>
            </a:xfrm>
            <a:custGeom>
              <a:avLst/>
              <a:gdLst/>
              <a:ahLst/>
              <a:cxnLst/>
              <a:rect l="l" t="t" r="r" b="b"/>
              <a:pathLst>
                <a:path w="4816592" h="256180">
                  <a:moveTo>
                    <a:pt x="0" y="0"/>
                  </a:moveTo>
                  <a:lnTo>
                    <a:pt x="4816592" y="0"/>
                  </a:lnTo>
                  <a:lnTo>
                    <a:pt x="4816592" y="256180"/>
                  </a:lnTo>
                  <a:lnTo>
                    <a:pt x="0" y="256180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32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218104" y="-109452"/>
            <a:ext cx="15851791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Auroris Media “Sextortion Module 2” Discussion Guide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085978" y="4327525"/>
            <a:ext cx="12116043" cy="1392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i="1" dirty="0">
                <a:latin typeface="Calibri (MS) Italics"/>
                <a:ea typeface="Calibri (MS) Italics"/>
                <a:cs typeface="Calibri (MS) Italics"/>
                <a:sym typeface="Calibri (MS) Italics"/>
              </a:rPr>
              <a:t>Click </a:t>
            </a:r>
            <a:r>
              <a:rPr lang="en-US" sz="3999" i="1" u="sng" dirty="0">
                <a:latin typeface="Calibri (MS) Italics"/>
                <a:ea typeface="Calibri (MS) Italics"/>
                <a:cs typeface="Calibri (MS) Italics"/>
                <a:sym typeface="Calibri (MS) Italics"/>
                <a:hlinkClick r:id="rId2" tooltip="https://www.missingkids.org/content/dam/netsmartz/downloadable/Module%202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US" sz="3999" i="1" dirty="0">
                <a:latin typeface="Calibri (MS) Italics"/>
                <a:ea typeface="Calibri (MS) Italics"/>
                <a:cs typeface="Calibri (MS) Italics"/>
                <a:sym typeface="Calibri (MS) Italics"/>
              </a:rPr>
              <a:t> to access </a:t>
            </a:r>
            <a:r>
              <a:rPr lang="en-US" sz="3999" i="1" dirty="0" err="1">
                <a:latin typeface="Calibri (MS) Italics"/>
                <a:ea typeface="Calibri (MS) Italics"/>
                <a:cs typeface="Calibri (MS) Italics"/>
                <a:sym typeface="Calibri (MS) Italics"/>
              </a:rPr>
              <a:t>Auroris</a:t>
            </a:r>
            <a:r>
              <a:rPr lang="en-US" sz="3999" i="1" dirty="0">
                <a:latin typeface="Calibri (MS) Italics"/>
                <a:ea typeface="Calibri (MS) Italics"/>
                <a:cs typeface="Calibri (MS) Italics"/>
                <a:sym typeface="Calibri (MS) Italics"/>
              </a:rPr>
              <a:t> Media and NCMEC “Sextortion Module 2” Discussion Guide and questions.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930275"/>
            <a:chOff x="0" y="0"/>
            <a:chExt cx="4816593" cy="2450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45011"/>
            </a:xfrm>
            <a:custGeom>
              <a:avLst/>
              <a:gdLst/>
              <a:ahLst/>
              <a:cxnLst/>
              <a:rect l="l" t="t" r="r" b="b"/>
              <a:pathLst>
                <a:path w="4816592" h="245011">
                  <a:moveTo>
                    <a:pt x="0" y="0"/>
                  </a:moveTo>
                  <a:lnTo>
                    <a:pt x="4816592" y="0"/>
                  </a:lnTo>
                  <a:lnTo>
                    <a:pt x="4816592" y="245011"/>
                  </a:lnTo>
                  <a:lnTo>
                    <a:pt x="0" y="245011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212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05376" y="2550058"/>
            <a:ext cx="9903359" cy="5186884"/>
          </a:xfrm>
          <a:custGeom>
            <a:avLst/>
            <a:gdLst/>
            <a:ahLst/>
            <a:cxnLst/>
            <a:rect l="l" t="t" r="r" b="b"/>
            <a:pathLst>
              <a:path w="9903359" h="5186884">
                <a:moveTo>
                  <a:pt x="0" y="0"/>
                </a:moveTo>
                <a:lnTo>
                  <a:pt x="9903358" y="0"/>
                </a:lnTo>
                <a:lnTo>
                  <a:pt x="9903358" y="5186884"/>
                </a:lnTo>
                <a:lnTo>
                  <a:pt x="0" y="51868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0" y="-15875"/>
            <a:ext cx="18288000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Vulnerabilities Offenders Prey 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633974" y="2435758"/>
            <a:ext cx="7253288" cy="527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8" lvl="1" indent="-323849" algn="l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Lack of supportive family and friends</a:t>
            </a:r>
          </a:p>
          <a:p>
            <a:pPr marL="647698" lvl="1" indent="-323849" algn="l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Familial history of abuse, addiction, or mental health issues</a:t>
            </a:r>
          </a:p>
          <a:p>
            <a:pPr marL="647698" lvl="1" indent="-323849" algn="l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History of running away from home</a:t>
            </a:r>
          </a:p>
          <a:p>
            <a:pPr marL="647698" lvl="1" indent="-323849" algn="l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Financial instability</a:t>
            </a:r>
          </a:p>
          <a:p>
            <a:pPr marL="647698" lvl="1" indent="-323849" algn="l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Low self-esteem</a:t>
            </a:r>
          </a:p>
          <a:p>
            <a:pPr marL="647698" lvl="1" indent="-323849" algn="l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History of trauma</a:t>
            </a:r>
          </a:p>
          <a:p>
            <a:pPr marL="647698" lvl="1" indent="-323849" algn="l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Involvement in child welfare or juvenile justice system</a:t>
            </a:r>
          </a:p>
          <a:p>
            <a:pPr marL="647698" lvl="1" indent="-323849" algn="l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Nonacceptance of sexual orientation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930275"/>
            <a:chOff x="0" y="0"/>
            <a:chExt cx="4816593" cy="2450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45011"/>
            </a:xfrm>
            <a:custGeom>
              <a:avLst/>
              <a:gdLst/>
              <a:ahLst/>
              <a:cxnLst/>
              <a:rect l="l" t="t" r="r" b="b"/>
              <a:pathLst>
                <a:path w="4816592" h="245011">
                  <a:moveTo>
                    <a:pt x="0" y="0"/>
                  </a:moveTo>
                  <a:lnTo>
                    <a:pt x="4816592" y="0"/>
                  </a:lnTo>
                  <a:lnTo>
                    <a:pt x="4816592" y="245011"/>
                  </a:lnTo>
                  <a:lnTo>
                    <a:pt x="0" y="245011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212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53870" y="2789299"/>
            <a:ext cx="9421039" cy="4708403"/>
          </a:xfrm>
          <a:custGeom>
            <a:avLst/>
            <a:gdLst/>
            <a:ahLst/>
            <a:cxnLst/>
            <a:rect l="l" t="t" r="r" b="b"/>
            <a:pathLst>
              <a:path w="9421039" h="4708403">
                <a:moveTo>
                  <a:pt x="0" y="0"/>
                </a:moveTo>
                <a:lnTo>
                  <a:pt x="9421039" y="0"/>
                </a:lnTo>
                <a:lnTo>
                  <a:pt x="9421039" y="4708402"/>
                </a:lnTo>
                <a:lnTo>
                  <a:pt x="0" y="47084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10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0" y="-92075"/>
            <a:ext cx="18288000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Red Flags Online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689781" y="2197802"/>
            <a:ext cx="7253288" cy="6324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8" lvl="1" indent="-323849" algn="l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Asks you personal questions</a:t>
            </a:r>
          </a:p>
          <a:p>
            <a:pPr marL="647698" lvl="1" indent="-323849" algn="l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Initiates conversations about sex and intimacy</a:t>
            </a:r>
          </a:p>
          <a:p>
            <a:pPr marL="647698" lvl="1" indent="-323849" algn="l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Sends you inappropriate pictures</a:t>
            </a:r>
          </a:p>
          <a:p>
            <a:pPr marL="647698" lvl="1" indent="-323849" algn="l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Asks for pictures of you</a:t>
            </a:r>
          </a:p>
          <a:p>
            <a:pPr marL="647698" lvl="1" indent="-323849" algn="l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Makes you feel uncomfortable</a:t>
            </a:r>
          </a:p>
          <a:p>
            <a:pPr marL="647698" lvl="1" indent="-323849" algn="l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Tries to meet in real life</a:t>
            </a:r>
          </a:p>
          <a:p>
            <a:pPr marL="647698" lvl="1" indent="-323849" algn="l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Wants to follow all your social media accounts on multiple apps</a:t>
            </a:r>
          </a:p>
          <a:p>
            <a:pPr marL="647698" lvl="1" indent="-323849" algn="l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Gets mad at you if you’re not online</a:t>
            </a:r>
          </a:p>
          <a:p>
            <a:pPr marL="647698" lvl="1" indent="-323849" algn="l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Isolates you from your friends and family</a:t>
            </a:r>
          </a:p>
          <a:p>
            <a:pPr marL="647698" lvl="1" indent="-323849" algn="l">
              <a:lnSpc>
                <a:spcPts val="4199"/>
              </a:lnSpc>
              <a:buFont typeface="Arial"/>
              <a:buChar char="•"/>
            </a:pPr>
            <a:r>
              <a:rPr lang="en-US" sz="29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Talks badly about other people in your life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58923"/>
            <a:chOff x="0" y="0"/>
            <a:chExt cx="4816593" cy="2262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6218"/>
            </a:xfrm>
            <a:custGeom>
              <a:avLst/>
              <a:gdLst/>
              <a:ahLst/>
              <a:cxnLst/>
              <a:rect l="l" t="t" r="r" b="b"/>
              <a:pathLst>
                <a:path w="4816592" h="226218">
                  <a:moveTo>
                    <a:pt x="0" y="0"/>
                  </a:moveTo>
                  <a:lnTo>
                    <a:pt x="4816592" y="0"/>
                  </a:lnTo>
                  <a:lnTo>
                    <a:pt x="4816592" y="226218"/>
                  </a:lnTo>
                  <a:lnTo>
                    <a:pt x="0" y="22621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02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097720" y="-92075"/>
            <a:ext cx="12092560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Auroris</a:t>
            </a: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Media “Sextortion Module 3" Video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463801" y="9566368"/>
            <a:ext cx="2148036" cy="34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Duration: 5:52 minutes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28743" y="9700670"/>
            <a:ext cx="3630513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 dirty="0">
                <a:latin typeface="Calibri (MS)"/>
                <a:ea typeface="Calibri (MS)"/>
                <a:cs typeface="Calibri (MS)"/>
                <a:sym typeface="Calibri (MS)"/>
                <a:hlinkClick r:id="rId3" tooltip="https://vimeo.com/71755074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https://vimeo.com/717550746</a:t>
            </a:r>
          </a:p>
        </p:txBody>
      </p:sp>
      <p:pic>
        <p:nvPicPr>
          <p:cNvPr id="9" name="Online Media 8" title="Sextortion Module 3">
            <a:hlinkClick r:id="" action="ppaction://media"/>
            <a:extLst>
              <a:ext uri="{FF2B5EF4-FFF2-40B4-BE49-F238E27FC236}">
                <a16:creationId xmlns:a16="http://schemas.microsoft.com/office/drawing/2014/main" id="{B9F51E6B-3973-513D-C92C-66CEAE8F67F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812040" y="1013177"/>
            <a:ext cx="14663920" cy="8260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13759"/>
            <a:ext cx="18288000" cy="972682"/>
            <a:chOff x="0" y="0"/>
            <a:chExt cx="4816593" cy="2561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56180"/>
            </a:xfrm>
            <a:custGeom>
              <a:avLst/>
              <a:gdLst/>
              <a:ahLst/>
              <a:cxnLst/>
              <a:rect l="l" t="t" r="r" b="b"/>
              <a:pathLst>
                <a:path w="4816592" h="256180">
                  <a:moveTo>
                    <a:pt x="0" y="0"/>
                  </a:moveTo>
                  <a:lnTo>
                    <a:pt x="4816592" y="0"/>
                  </a:lnTo>
                  <a:lnTo>
                    <a:pt x="4816592" y="256180"/>
                  </a:lnTo>
                  <a:lnTo>
                    <a:pt x="0" y="256180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32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218104" y="-109452"/>
            <a:ext cx="15851791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Auroris Media “Sextortion Module 3” Discussion Guide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085978" y="4327525"/>
            <a:ext cx="12116043" cy="1392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i="1" dirty="0">
                <a:latin typeface="Calibri (MS) Italics"/>
                <a:ea typeface="Calibri (MS) Italics"/>
                <a:cs typeface="Calibri (MS) Italics"/>
                <a:sym typeface="Calibri (MS) Italics"/>
              </a:rPr>
              <a:t>Click </a:t>
            </a:r>
            <a:r>
              <a:rPr lang="en-US" sz="3999" i="1" u="sng" dirty="0">
                <a:latin typeface="Calibri (MS) Italics"/>
                <a:ea typeface="Calibri (MS) Italics"/>
                <a:cs typeface="Calibri (MS) Italics"/>
                <a:sym typeface="Calibri (MS) Italics"/>
                <a:hlinkClick r:id="rId2" tooltip="https://www.missingkids.org/content/dam/netsmartz/downloadable/Module%203opt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US" sz="3999" i="1" dirty="0">
                <a:latin typeface="Calibri (MS) Italics"/>
                <a:ea typeface="Calibri (MS) Italics"/>
                <a:cs typeface="Calibri (MS) Italics"/>
                <a:sym typeface="Calibri (MS) Italics"/>
              </a:rPr>
              <a:t> to access </a:t>
            </a:r>
            <a:r>
              <a:rPr lang="en-US" sz="3999" i="1" dirty="0" err="1">
                <a:latin typeface="Calibri (MS) Italics"/>
                <a:ea typeface="Calibri (MS) Italics"/>
                <a:cs typeface="Calibri (MS) Italics"/>
                <a:sym typeface="Calibri (MS) Italics"/>
              </a:rPr>
              <a:t>Auroris</a:t>
            </a:r>
            <a:r>
              <a:rPr lang="en-US" sz="3999" i="1" dirty="0">
                <a:latin typeface="Calibri (MS) Italics"/>
                <a:ea typeface="Calibri (MS) Italics"/>
                <a:cs typeface="Calibri (MS) Italics"/>
                <a:sym typeface="Calibri (MS) Italics"/>
              </a:rPr>
              <a:t> Media and NCMEC “Sextortion Module 3” Discussion Guide and questions.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627</Words>
  <Application>Microsoft Office PowerPoint</Application>
  <PresentationFormat>Custom</PresentationFormat>
  <Paragraphs>105</Paragraphs>
  <Slides>19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Calibri</vt:lpstr>
      <vt:lpstr>Calibri (MS) Bold</vt:lpstr>
      <vt:lpstr>Calibri (MS)</vt:lpstr>
      <vt:lpstr>Calibri (MS) Italics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6th Grade Teacher Lesson Protecting Yourself Online</dc:title>
  <cp:lastModifiedBy>Megan Wilson</cp:lastModifiedBy>
  <cp:revision>1</cp:revision>
  <dcterms:created xsi:type="dcterms:W3CDTF">2006-08-16T00:00:00Z</dcterms:created>
  <dcterms:modified xsi:type="dcterms:W3CDTF">2025-07-08T21:10:43Z</dcterms:modified>
  <dc:identifier>DAGdC-YPHgo</dc:identifier>
</cp:coreProperties>
</file>